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6" r:id="rId2"/>
    <p:sldMasterId id="214748375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78" r:id="rId10"/>
    <p:sldId id="262" r:id="rId11"/>
    <p:sldId id="263" r:id="rId12"/>
    <p:sldId id="265" r:id="rId13"/>
    <p:sldId id="266" r:id="rId14"/>
    <p:sldId id="264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F4243-08DB-408D-A3A2-F6D5CD10FFB2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DFB5044E-0503-486E-80B4-8DF29848B357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0678D1C-5A89-47C8-A1AC-CFC5986A7FE5}" type="parTrans" cxnId="{A1529CA0-1FE5-4755-BFE6-E91E7003B566}">
      <dgm:prSet/>
      <dgm:spPr/>
      <dgm:t>
        <a:bodyPr/>
        <a:lstStyle/>
        <a:p>
          <a:endParaRPr lang="en-US"/>
        </a:p>
      </dgm:t>
    </dgm:pt>
    <dgm:pt modelId="{AB94F943-1C69-4507-9525-C61D51EABF83}" type="sibTrans" cxnId="{A1529CA0-1FE5-4755-BFE6-E91E7003B566}">
      <dgm:prSet/>
      <dgm:spPr/>
      <dgm:t>
        <a:bodyPr/>
        <a:lstStyle/>
        <a:p>
          <a:endParaRPr lang="en-US"/>
        </a:p>
      </dgm:t>
    </dgm:pt>
    <dgm:pt modelId="{3C552B62-C7CB-4731-AEA9-5CC92C25D76C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AB9F740E-BBB8-404D-AEC2-A778DD8DBB52}" type="parTrans" cxnId="{96378352-A9B7-4942-96CA-BA2090BAF8D7}">
      <dgm:prSet/>
      <dgm:spPr/>
      <dgm:t>
        <a:bodyPr/>
        <a:lstStyle/>
        <a:p>
          <a:endParaRPr lang="en-US"/>
        </a:p>
      </dgm:t>
    </dgm:pt>
    <dgm:pt modelId="{654541BE-2E36-4373-9E00-8C2DB3F022B1}" type="sibTrans" cxnId="{96378352-A9B7-4942-96CA-BA2090BAF8D7}">
      <dgm:prSet/>
      <dgm:spPr/>
      <dgm:t>
        <a:bodyPr/>
        <a:lstStyle/>
        <a:p>
          <a:endParaRPr lang="en-US"/>
        </a:p>
      </dgm:t>
    </dgm:pt>
    <dgm:pt modelId="{3A60FFCF-265A-4667-9B25-DFB9D011127D}">
      <dgm:prSet phldrT="[Text]"/>
      <dgm:spPr/>
      <dgm:t>
        <a:bodyPr/>
        <a:lstStyle/>
        <a:p>
          <a:r>
            <a:rPr lang="en-US" dirty="0"/>
            <a:t>Support vector classification</a:t>
          </a:r>
        </a:p>
      </dgm:t>
    </dgm:pt>
    <dgm:pt modelId="{D7FC002B-F642-4848-A23D-0CA9A9BAFF29}" type="parTrans" cxnId="{342393A6-3931-4DAD-AECE-29CE29C2FD8A}">
      <dgm:prSet/>
      <dgm:spPr/>
      <dgm:t>
        <a:bodyPr/>
        <a:lstStyle/>
        <a:p>
          <a:endParaRPr lang="en-US"/>
        </a:p>
      </dgm:t>
    </dgm:pt>
    <dgm:pt modelId="{A9CE18FD-3499-4C4C-9A30-98C7C0CEB6BA}" type="sibTrans" cxnId="{342393A6-3931-4DAD-AECE-29CE29C2FD8A}">
      <dgm:prSet/>
      <dgm:spPr/>
      <dgm:t>
        <a:bodyPr/>
        <a:lstStyle/>
        <a:p>
          <a:endParaRPr lang="en-US"/>
        </a:p>
      </dgm:t>
    </dgm:pt>
    <dgm:pt modelId="{377CE03A-A857-4070-A3DD-8EEBD50E7EB0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453A0B3-45F7-414B-9416-F4B8E5B81B54}" type="parTrans" cxnId="{058CDF41-4EC9-4C74-BFA8-76AEE05E4159}">
      <dgm:prSet/>
      <dgm:spPr/>
      <dgm:t>
        <a:bodyPr/>
        <a:lstStyle/>
        <a:p>
          <a:endParaRPr lang="en-US"/>
        </a:p>
      </dgm:t>
    </dgm:pt>
    <dgm:pt modelId="{7DF475A1-AFD1-474F-A30C-5B8E281CC25C}" type="sibTrans" cxnId="{058CDF41-4EC9-4C74-BFA8-76AEE05E4159}">
      <dgm:prSet/>
      <dgm:spPr/>
      <dgm:t>
        <a:bodyPr/>
        <a:lstStyle/>
        <a:p>
          <a:endParaRPr lang="en-US"/>
        </a:p>
      </dgm:t>
    </dgm:pt>
    <dgm:pt modelId="{7C6199A0-4D7E-4AB4-99CA-412467CFF957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D2BA80EF-CE7F-4ABA-8361-AD333E211C8D}" type="parTrans" cxnId="{3A01F706-D1E6-4D7B-8605-56EDD340B2CE}">
      <dgm:prSet/>
      <dgm:spPr/>
      <dgm:t>
        <a:bodyPr/>
        <a:lstStyle/>
        <a:p>
          <a:endParaRPr lang="en-US"/>
        </a:p>
      </dgm:t>
    </dgm:pt>
    <dgm:pt modelId="{B53E52C8-50BB-4F9D-AB28-1EC790F19948}" type="sibTrans" cxnId="{3A01F706-D1E6-4D7B-8605-56EDD340B2CE}">
      <dgm:prSet/>
      <dgm:spPr/>
      <dgm:t>
        <a:bodyPr/>
        <a:lstStyle/>
        <a:p>
          <a:endParaRPr lang="en-US"/>
        </a:p>
      </dgm:t>
    </dgm:pt>
    <dgm:pt modelId="{A5DDB698-B9E9-432F-A978-3E5CC68FA748}" type="pres">
      <dgm:prSet presAssocID="{52FF4243-08DB-408D-A3A2-F6D5CD10FFB2}" presName="CompostProcess" presStyleCnt="0">
        <dgm:presLayoutVars>
          <dgm:dir/>
          <dgm:resizeHandles val="exact"/>
        </dgm:presLayoutVars>
      </dgm:prSet>
      <dgm:spPr/>
    </dgm:pt>
    <dgm:pt modelId="{4AED104C-0E99-47FC-8291-F0AC0BF682C0}" type="pres">
      <dgm:prSet presAssocID="{52FF4243-08DB-408D-A3A2-F6D5CD10FFB2}" presName="arrow" presStyleLbl="bgShp" presStyleIdx="0" presStyleCnt="1" custScaleX="117647"/>
      <dgm:spPr/>
    </dgm:pt>
    <dgm:pt modelId="{EC60B133-716B-4B39-BE80-A8498C4D6812}" type="pres">
      <dgm:prSet presAssocID="{52FF4243-08DB-408D-A3A2-F6D5CD10FFB2}" presName="linearProcess" presStyleCnt="0"/>
      <dgm:spPr/>
    </dgm:pt>
    <dgm:pt modelId="{7BF05212-6ED1-4202-A7B6-CDC5294E4C2E}" type="pres">
      <dgm:prSet presAssocID="{DFB5044E-0503-486E-80B4-8DF29848B357}" presName="textNode" presStyleLbl="node1" presStyleIdx="0" presStyleCnt="5">
        <dgm:presLayoutVars>
          <dgm:bulletEnabled val="1"/>
        </dgm:presLayoutVars>
      </dgm:prSet>
      <dgm:spPr/>
    </dgm:pt>
    <dgm:pt modelId="{323492D9-6A1B-43A6-A18B-D266D7DE7984}" type="pres">
      <dgm:prSet presAssocID="{AB94F943-1C69-4507-9525-C61D51EABF83}" presName="sibTrans" presStyleCnt="0"/>
      <dgm:spPr/>
    </dgm:pt>
    <dgm:pt modelId="{47B3899B-5144-4330-9DA1-BD2A1225D89F}" type="pres">
      <dgm:prSet presAssocID="{3C552B62-C7CB-4731-AEA9-5CC92C25D76C}" presName="textNode" presStyleLbl="node1" presStyleIdx="1" presStyleCnt="5">
        <dgm:presLayoutVars>
          <dgm:bulletEnabled val="1"/>
        </dgm:presLayoutVars>
      </dgm:prSet>
      <dgm:spPr/>
    </dgm:pt>
    <dgm:pt modelId="{331FB7F5-DE9B-4A61-9DDE-99BB3627DE99}" type="pres">
      <dgm:prSet presAssocID="{654541BE-2E36-4373-9E00-8C2DB3F022B1}" presName="sibTrans" presStyleCnt="0"/>
      <dgm:spPr/>
    </dgm:pt>
    <dgm:pt modelId="{CAD95149-784C-4815-B0F7-1CCB1797EDB3}" type="pres">
      <dgm:prSet presAssocID="{3A60FFCF-265A-4667-9B25-DFB9D011127D}" presName="textNode" presStyleLbl="node1" presStyleIdx="2" presStyleCnt="5">
        <dgm:presLayoutVars>
          <dgm:bulletEnabled val="1"/>
        </dgm:presLayoutVars>
      </dgm:prSet>
      <dgm:spPr/>
    </dgm:pt>
    <dgm:pt modelId="{A1EE8833-2A69-441F-876E-35C3B88FA1E7}" type="pres">
      <dgm:prSet presAssocID="{A9CE18FD-3499-4C4C-9A30-98C7C0CEB6BA}" presName="sibTrans" presStyleCnt="0"/>
      <dgm:spPr/>
    </dgm:pt>
    <dgm:pt modelId="{904A1776-A848-4DF8-A97D-942558088A4B}" type="pres">
      <dgm:prSet presAssocID="{377CE03A-A857-4070-A3DD-8EEBD50E7EB0}" presName="textNode" presStyleLbl="node1" presStyleIdx="3" presStyleCnt="5">
        <dgm:presLayoutVars>
          <dgm:bulletEnabled val="1"/>
        </dgm:presLayoutVars>
      </dgm:prSet>
      <dgm:spPr/>
    </dgm:pt>
    <dgm:pt modelId="{AFF5B2E1-6BD2-46EA-A939-C74CD62B4E74}" type="pres">
      <dgm:prSet presAssocID="{7DF475A1-AFD1-474F-A30C-5B8E281CC25C}" presName="sibTrans" presStyleCnt="0"/>
      <dgm:spPr/>
    </dgm:pt>
    <dgm:pt modelId="{99FFD82B-F88F-456E-A1CC-0F8765BA6D64}" type="pres">
      <dgm:prSet presAssocID="{7C6199A0-4D7E-4AB4-99CA-412467CFF95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A01F706-D1E6-4D7B-8605-56EDD340B2CE}" srcId="{52FF4243-08DB-408D-A3A2-F6D5CD10FFB2}" destId="{7C6199A0-4D7E-4AB4-99CA-412467CFF957}" srcOrd="4" destOrd="0" parTransId="{D2BA80EF-CE7F-4ABA-8361-AD333E211C8D}" sibTransId="{B53E52C8-50BB-4F9D-AB28-1EC790F19948}"/>
    <dgm:cxn modelId="{F8AE9212-C85F-4E89-B0F3-8224D130FED3}" type="presOf" srcId="{3A60FFCF-265A-4667-9B25-DFB9D011127D}" destId="{CAD95149-784C-4815-B0F7-1CCB1797EDB3}" srcOrd="0" destOrd="0" presId="urn:microsoft.com/office/officeart/2005/8/layout/hProcess9"/>
    <dgm:cxn modelId="{FB154E28-CD4B-4FC1-8603-954F54172DEC}" type="presOf" srcId="{DFB5044E-0503-486E-80B4-8DF29848B357}" destId="{7BF05212-6ED1-4202-A7B6-CDC5294E4C2E}" srcOrd="0" destOrd="0" presId="urn:microsoft.com/office/officeart/2005/8/layout/hProcess9"/>
    <dgm:cxn modelId="{91802C5D-6C29-4974-AEF3-B74421E29C49}" type="presOf" srcId="{7C6199A0-4D7E-4AB4-99CA-412467CFF957}" destId="{99FFD82B-F88F-456E-A1CC-0F8765BA6D64}" srcOrd="0" destOrd="0" presId="urn:microsoft.com/office/officeart/2005/8/layout/hProcess9"/>
    <dgm:cxn modelId="{058CDF41-4EC9-4C74-BFA8-76AEE05E4159}" srcId="{52FF4243-08DB-408D-A3A2-F6D5CD10FFB2}" destId="{377CE03A-A857-4070-A3DD-8EEBD50E7EB0}" srcOrd="3" destOrd="0" parTransId="{0453A0B3-45F7-414B-9416-F4B8E5B81B54}" sibTransId="{7DF475A1-AFD1-474F-A30C-5B8E281CC25C}"/>
    <dgm:cxn modelId="{17945843-76B1-420A-AEF4-09669FB2DADF}" type="presOf" srcId="{377CE03A-A857-4070-A3DD-8EEBD50E7EB0}" destId="{904A1776-A848-4DF8-A97D-942558088A4B}" srcOrd="0" destOrd="0" presId="urn:microsoft.com/office/officeart/2005/8/layout/hProcess9"/>
    <dgm:cxn modelId="{96378352-A9B7-4942-96CA-BA2090BAF8D7}" srcId="{52FF4243-08DB-408D-A3A2-F6D5CD10FFB2}" destId="{3C552B62-C7CB-4731-AEA9-5CC92C25D76C}" srcOrd="1" destOrd="0" parTransId="{AB9F740E-BBB8-404D-AEC2-A778DD8DBB52}" sibTransId="{654541BE-2E36-4373-9E00-8C2DB3F022B1}"/>
    <dgm:cxn modelId="{B834AD72-4FD3-4CC9-96F5-CE0D129DC631}" type="presOf" srcId="{52FF4243-08DB-408D-A3A2-F6D5CD10FFB2}" destId="{A5DDB698-B9E9-432F-A978-3E5CC68FA748}" srcOrd="0" destOrd="0" presId="urn:microsoft.com/office/officeart/2005/8/layout/hProcess9"/>
    <dgm:cxn modelId="{965FE08D-4BCA-4B23-B755-CDF5D1ECC628}" type="presOf" srcId="{3C552B62-C7CB-4731-AEA9-5CC92C25D76C}" destId="{47B3899B-5144-4330-9DA1-BD2A1225D89F}" srcOrd="0" destOrd="0" presId="urn:microsoft.com/office/officeart/2005/8/layout/hProcess9"/>
    <dgm:cxn modelId="{A1529CA0-1FE5-4755-BFE6-E91E7003B566}" srcId="{52FF4243-08DB-408D-A3A2-F6D5CD10FFB2}" destId="{DFB5044E-0503-486E-80B4-8DF29848B357}" srcOrd="0" destOrd="0" parTransId="{50678D1C-5A89-47C8-A1AC-CFC5986A7FE5}" sibTransId="{AB94F943-1C69-4507-9525-C61D51EABF83}"/>
    <dgm:cxn modelId="{342393A6-3931-4DAD-AECE-29CE29C2FD8A}" srcId="{52FF4243-08DB-408D-A3A2-F6D5CD10FFB2}" destId="{3A60FFCF-265A-4667-9B25-DFB9D011127D}" srcOrd="2" destOrd="0" parTransId="{D7FC002B-F642-4848-A23D-0CA9A9BAFF29}" sibTransId="{A9CE18FD-3499-4C4C-9A30-98C7C0CEB6BA}"/>
    <dgm:cxn modelId="{E5747CA4-5A57-48F3-97E9-72850BA6DF3E}" type="presParOf" srcId="{A5DDB698-B9E9-432F-A978-3E5CC68FA748}" destId="{4AED104C-0E99-47FC-8291-F0AC0BF682C0}" srcOrd="0" destOrd="0" presId="urn:microsoft.com/office/officeart/2005/8/layout/hProcess9"/>
    <dgm:cxn modelId="{C4E6D83E-E6A1-4A74-A8B9-CE533B3C195E}" type="presParOf" srcId="{A5DDB698-B9E9-432F-A978-3E5CC68FA748}" destId="{EC60B133-716B-4B39-BE80-A8498C4D6812}" srcOrd="1" destOrd="0" presId="urn:microsoft.com/office/officeart/2005/8/layout/hProcess9"/>
    <dgm:cxn modelId="{D439F6EC-401C-40CD-B3FE-75EF551F2DAB}" type="presParOf" srcId="{EC60B133-716B-4B39-BE80-A8498C4D6812}" destId="{7BF05212-6ED1-4202-A7B6-CDC5294E4C2E}" srcOrd="0" destOrd="0" presId="urn:microsoft.com/office/officeart/2005/8/layout/hProcess9"/>
    <dgm:cxn modelId="{A598B7FC-3FD3-48CB-AF59-1613DE7FFB1C}" type="presParOf" srcId="{EC60B133-716B-4B39-BE80-A8498C4D6812}" destId="{323492D9-6A1B-43A6-A18B-D266D7DE7984}" srcOrd="1" destOrd="0" presId="urn:microsoft.com/office/officeart/2005/8/layout/hProcess9"/>
    <dgm:cxn modelId="{9A2EDA77-ABB8-43C1-93E7-059B27C31FEB}" type="presParOf" srcId="{EC60B133-716B-4B39-BE80-A8498C4D6812}" destId="{47B3899B-5144-4330-9DA1-BD2A1225D89F}" srcOrd="2" destOrd="0" presId="urn:microsoft.com/office/officeart/2005/8/layout/hProcess9"/>
    <dgm:cxn modelId="{2FB92436-4C52-4DF4-B5CE-7BD6BA0AE0AA}" type="presParOf" srcId="{EC60B133-716B-4B39-BE80-A8498C4D6812}" destId="{331FB7F5-DE9B-4A61-9DDE-99BB3627DE99}" srcOrd="3" destOrd="0" presId="urn:microsoft.com/office/officeart/2005/8/layout/hProcess9"/>
    <dgm:cxn modelId="{7B84290F-B023-4C4A-BAB2-84AD8AD84D7E}" type="presParOf" srcId="{EC60B133-716B-4B39-BE80-A8498C4D6812}" destId="{CAD95149-784C-4815-B0F7-1CCB1797EDB3}" srcOrd="4" destOrd="0" presId="urn:microsoft.com/office/officeart/2005/8/layout/hProcess9"/>
    <dgm:cxn modelId="{96FDFA8E-40D9-4201-BE4F-0259B12D46E7}" type="presParOf" srcId="{EC60B133-716B-4B39-BE80-A8498C4D6812}" destId="{A1EE8833-2A69-441F-876E-35C3B88FA1E7}" srcOrd="5" destOrd="0" presId="urn:microsoft.com/office/officeart/2005/8/layout/hProcess9"/>
    <dgm:cxn modelId="{6D5CC4D7-ED49-44CF-ABDA-0DDFB1D6DDE5}" type="presParOf" srcId="{EC60B133-716B-4B39-BE80-A8498C4D6812}" destId="{904A1776-A848-4DF8-A97D-942558088A4B}" srcOrd="6" destOrd="0" presId="urn:microsoft.com/office/officeart/2005/8/layout/hProcess9"/>
    <dgm:cxn modelId="{8013ABD1-E46C-4634-8C1E-2C2EFC7BE084}" type="presParOf" srcId="{EC60B133-716B-4B39-BE80-A8498C4D6812}" destId="{AFF5B2E1-6BD2-46EA-A939-C74CD62B4E74}" srcOrd="7" destOrd="0" presId="urn:microsoft.com/office/officeart/2005/8/layout/hProcess9"/>
    <dgm:cxn modelId="{CEA17C07-2B29-4B09-A768-BE11370AC2C7}" type="presParOf" srcId="{EC60B133-716B-4B39-BE80-A8498C4D6812}" destId="{99FFD82B-F88F-456E-A1CC-0F8765BA6D6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F4243-08DB-408D-A3A2-F6D5CD10FFB2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DFB5044E-0503-486E-80B4-8DF29848B357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0678D1C-5A89-47C8-A1AC-CFC5986A7FE5}" type="parTrans" cxnId="{A1529CA0-1FE5-4755-BFE6-E91E7003B566}">
      <dgm:prSet/>
      <dgm:spPr/>
      <dgm:t>
        <a:bodyPr/>
        <a:lstStyle/>
        <a:p>
          <a:endParaRPr lang="en-US"/>
        </a:p>
      </dgm:t>
    </dgm:pt>
    <dgm:pt modelId="{AB94F943-1C69-4507-9525-C61D51EABF83}" type="sibTrans" cxnId="{A1529CA0-1FE5-4755-BFE6-E91E7003B566}">
      <dgm:prSet/>
      <dgm:spPr/>
      <dgm:t>
        <a:bodyPr/>
        <a:lstStyle/>
        <a:p>
          <a:endParaRPr lang="en-US"/>
        </a:p>
      </dgm:t>
    </dgm:pt>
    <dgm:pt modelId="{3C552B62-C7CB-4731-AEA9-5CC92C25D76C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AB9F740E-BBB8-404D-AEC2-A778DD8DBB52}" type="parTrans" cxnId="{96378352-A9B7-4942-96CA-BA2090BAF8D7}">
      <dgm:prSet/>
      <dgm:spPr/>
      <dgm:t>
        <a:bodyPr/>
        <a:lstStyle/>
        <a:p>
          <a:endParaRPr lang="en-US"/>
        </a:p>
      </dgm:t>
    </dgm:pt>
    <dgm:pt modelId="{654541BE-2E36-4373-9E00-8C2DB3F022B1}" type="sibTrans" cxnId="{96378352-A9B7-4942-96CA-BA2090BAF8D7}">
      <dgm:prSet/>
      <dgm:spPr/>
      <dgm:t>
        <a:bodyPr/>
        <a:lstStyle/>
        <a:p>
          <a:endParaRPr lang="en-US"/>
        </a:p>
      </dgm:t>
    </dgm:pt>
    <dgm:pt modelId="{3A60FFCF-265A-4667-9B25-DFB9D011127D}">
      <dgm:prSet phldrT="[Text]"/>
      <dgm:spPr/>
      <dgm:t>
        <a:bodyPr/>
        <a:lstStyle/>
        <a:p>
          <a:r>
            <a:rPr lang="en-US" dirty="0"/>
            <a:t>Support vector classification</a:t>
          </a:r>
        </a:p>
      </dgm:t>
    </dgm:pt>
    <dgm:pt modelId="{D7FC002B-F642-4848-A23D-0CA9A9BAFF29}" type="parTrans" cxnId="{342393A6-3931-4DAD-AECE-29CE29C2FD8A}">
      <dgm:prSet/>
      <dgm:spPr/>
      <dgm:t>
        <a:bodyPr/>
        <a:lstStyle/>
        <a:p>
          <a:endParaRPr lang="en-US"/>
        </a:p>
      </dgm:t>
    </dgm:pt>
    <dgm:pt modelId="{A9CE18FD-3499-4C4C-9A30-98C7C0CEB6BA}" type="sibTrans" cxnId="{342393A6-3931-4DAD-AECE-29CE29C2FD8A}">
      <dgm:prSet/>
      <dgm:spPr/>
      <dgm:t>
        <a:bodyPr/>
        <a:lstStyle/>
        <a:p>
          <a:endParaRPr lang="en-US"/>
        </a:p>
      </dgm:t>
    </dgm:pt>
    <dgm:pt modelId="{377CE03A-A857-4070-A3DD-8EEBD50E7EB0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453A0B3-45F7-414B-9416-F4B8E5B81B54}" type="parTrans" cxnId="{058CDF41-4EC9-4C74-BFA8-76AEE05E4159}">
      <dgm:prSet/>
      <dgm:spPr/>
      <dgm:t>
        <a:bodyPr/>
        <a:lstStyle/>
        <a:p>
          <a:endParaRPr lang="en-US"/>
        </a:p>
      </dgm:t>
    </dgm:pt>
    <dgm:pt modelId="{7DF475A1-AFD1-474F-A30C-5B8E281CC25C}" type="sibTrans" cxnId="{058CDF41-4EC9-4C74-BFA8-76AEE05E4159}">
      <dgm:prSet/>
      <dgm:spPr/>
      <dgm:t>
        <a:bodyPr/>
        <a:lstStyle/>
        <a:p>
          <a:endParaRPr lang="en-US"/>
        </a:p>
      </dgm:t>
    </dgm:pt>
    <dgm:pt modelId="{7C6199A0-4D7E-4AB4-99CA-412467CFF957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D2BA80EF-CE7F-4ABA-8361-AD333E211C8D}" type="parTrans" cxnId="{3A01F706-D1E6-4D7B-8605-56EDD340B2CE}">
      <dgm:prSet/>
      <dgm:spPr/>
      <dgm:t>
        <a:bodyPr/>
        <a:lstStyle/>
        <a:p>
          <a:endParaRPr lang="en-US"/>
        </a:p>
      </dgm:t>
    </dgm:pt>
    <dgm:pt modelId="{B53E52C8-50BB-4F9D-AB28-1EC790F19948}" type="sibTrans" cxnId="{3A01F706-D1E6-4D7B-8605-56EDD340B2CE}">
      <dgm:prSet/>
      <dgm:spPr/>
      <dgm:t>
        <a:bodyPr/>
        <a:lstStyle/>
        <a:p>
          <a:endParaRPr lang="en-US"/>
        </a:p>
      </dgm:t>
    </dgm:pt>
    <dgm:pt modelId="{A5DDB698-B9E9-432F-A978-3E5CC68FA748}" type="pres">
      <dgm:prSet presAssocID="{52FF4243-08DB-408D-A3A2-F6D5CD10FFB2}" presName="CompostProcess" presStyleCnt="0">
        <dgm:presLayoutVars>
          <dgm:dir/>
          <dgm:resizeHandles val="exact"/>
        </dgm:presLayoutVars>
      </dgm:prSet>
      <dgm:spPr/>
    </dgm:pt>
    <dgm:pt modelId="{4AED104C-0E99-47FC-8291-F0AC0BF682C0}" type="pres">
      <dgm:prSet presAssocID="{52FF4243-08DB-408D-A3A2-F6D5CD10FFB2}" presName="arrow" presStyleLbl="bgShp" presStyleIdx="0" presStyleCnt="1" custScaleX="117647"/>
      <dgm:spPr/>
    </dgm:pt>
    <dgm:pt modelId="{EC60B133-716B-4B39-BE80-A8498C4D6812}" type="pres">
      <dgm:prSet presAssocID="{52FF4243-08DB-408D-A3A2-F6D5CD10FFB2}" presName="linearProcess" presStyleCnt="0"/>
      <dgm:spPr/>
    </dgm:pt>
    <dgm:pt modelId="{7BF05212-6ED1-4202-A7B6-CDC5294E4C2E}" type="pres">
      <dgm:prSet presAssocID="{DFB5044E-0503-486E-80B4-8DF29848B357}" presName="textNode" presStyleLbl="node1" presStyleIdx="0" presStyleCnt="5">
        <dgm:presLayoutVars>
          <dgm:bulletEnabled val="1"/>
        </dgm:presLayoutVars>
      </dgm:prSet>
      <dgm:spPr/>
    </dgm:pt>
    <dgm:pt modelId="{323492D9-6A1B-43A6-A18B-D266D7DE7984}" type="pres">
      <dgm:prSet presAssocID="{AB94F943-1C69-4507-9525-C61D51EABF83}" presName="sibTrans" presStyleCnt="0"/>
      <dgm:spPr/>
    </dgm:pt>
    <dgm:pt modelId="{47B3899B-5144-4330-9DA1-BD2A1225D89F}" type="pres">
      <dgm:prSet presAssocID="{3C552B62-C7CB-4731-AEA9-5CC92C25D76C}" presName="textNode" presStyleLbl="node1" presStyleIdx="1" presStyleCnt="5">
        <dgm:presLayoutVars>
          <dgm:bulletEnabled val="1"/>
        </dgm:presLayoutVars>
      </dgm:prSet>
      <dgm:spPr/>
    </dgm:pt>
    <dgm:pt modelId="{331FB7F5-DE9B-4A61-9DDE-99BB3627DE99}" type="pres">
      <dgm:prSet presAssocID="{654541BE-2E36-4373-9E00-8C2DB3F022B1}" presName="sibTrans" presStyleCnt="0"/>
      <dgm:spPr/>
    </dgm:pt>
    <dgm:pt modelId="{CAD95149-784C-4815-B0F7-1CCB1797EDB3}" type="pres">
      <dgm:prSet presAssocID="{3A60FFCF-265A-4667-9B25-DFB9D011127D}" presName="textNode" presStyleLbl="node1" presStyleIdx="2" presStyleCnt="5">
        <dgm:presLayoutVars>
          <dgm:bulletEnabled val="1"/>
        </dgm:presLayoutVars>
      </dgm:prSet>
      <dgm:spPr/>
    </dgm:pt>
    <dgm:pt modelId="{A1EE8833-2A69-441F-876E-35C3B88FA1E7}" type="pres">
      <dgm:prSet presAssocID="{A9CE18FD-3499-4C4C-9A30-98C7C0CEB6BA}" presName="sibTrans" presStyleCnt="0"/>
      <dgm:spPr/>
    </dgm:pt>
    <dgm:pt modelId="{904A1776-A848-4DF8-A97D-942558088A4B}" type="pres">
      <dgm:prSet presAssocID="{377CE03A-A857-4070-A3DD-8EEBD50E7EB0}" presName="textNode" presStyleLbl="node1" presStyleIdx="3" presStyleCnt="5">
        <dgm:presLayoutVars>
          <dgm:bulletEnabled val="1"/>
        </dgm:presLayoutVars>
      </dgm:prSet>
      <dgm:spPr/>
    </dgm:pt>
    <dgm:pt modelId="{AFF5B2E1-6BD2-46EA-A939-C74CD62B4E74}" type="pres">
      <dgm:prSet presAssocID="{7DF475A1-AFD1-474F-A30C-5B8E281CC25C}" presName="sibTrans" presStyleCnt="0"/>
      <dgm:spPr/>
    </dgm:pt>
    <dgm:pt modelId="{99FFD82B-F88F-456E-A1CC-0F8765BA6D64}" type="pres">
      <dgm:prSet presAssocID="{7C6199A0-4D7E-4AB4-99CA-412467CFF95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A01F706-D1E6-4D7B-8605-56EDD340B2CE}" srcId="{52FF4243-08DB-408D-A3A2-F6D5CD10FFB2}" destId="{7C6199A0-4D7E-4AB4-99CA-412467CFF957}" srcOrd="4" destOrd="0" parTransId="{D2BA80EF-CE7F-4ABA-8361-AD333E211C8D}" sibTransId="{B53E52C8-50BB-4F9D-AB28-1EC790F19948}"/>
    <dgm:cxn modelId="{F8AE9212-C85F-4E89-B0F3-8224D130FED3}" type="presOf" srcId="{3A60FFCF-265A-4667-9B25-DFB9D011127D}" destId="{CAD95149-784C-4815-B0F7-1CCB1797EDB3}" srcOrd="0" destOrd="0" presId="urn:microsoft.com/office/officeart/2005/8/layout/hProcess9"/>
    <dgm:cxn modelId="{FB154E28-CD4B-4FC1-8603-954F54172DEC}" type="presOf" srcId="{DFB5044E-0503-486E-80B4-8DF29848B357}" destId="{7BF05212-6ED1-4202-A7B6-CDC5294E4C2E}" srcOrd="0" destOrd="0" presId="urn:microsoft.com/office/officeart/2005/8/layout/hProcess9"/>
    <dgm:cxn modelId="{91802C5D-6C29-4974-AEF3-B74421E29C49}" type="presOf" srcId="{7C6199A0-4D7E-4AB4-99CA-412467CFF957}" destId="{99FFD82B-F88F-456E-A1CC-0F8765BA6D64}" srcOrd="0" destOrd="0" presId="urn:microsoft.com/office/officeart/2005/8/layout/hProcess9"/>
    <dgm:cxn modelId="{058CDF41-4EC9-4C74-BFA8-76AEE05E4159}" srcId="{52FF4243-08DB-408D-A3A2-F6D5CD10FFB2}" destId="{377CE03A-A857-4070-A3DD-8EEBD50E7EB0}" srcOrd="3" destOrd="0" parTransId="{0453A0B3-45F7-414B-9416-F4B8E5B81B54}" sibTransId="{7DF475A1-AFD1-474F-A30C-5B8E281CC25C}"/>
    <dgm:cxn modelId="{17945843-76B1-420A-AEF4-09669FB2DADF}" type="presOf" srcId="{377CE03A-A857-4070-A3DD-8EEBD50E7EB0}" destId="{904A1776-A848-4DF8-A97D-942558088A4B}" srcOrd="0" destOrd="0" presId="urn:microsoft.com/office/officeart/2005/8/layout/hProcess9"/>
    <dgm:cxn modelId="{96378352-A9B7-4942-96CA-BA2090BAF8D7}" srcId="{52FF4243-08DB-408D-A3A2-F6D5CD10FFB2}" destId="{3C552B62-C7CB-4731-AEA9-5CC92C25D76C}" srcOrd="1" destOrd="0" parTransId="{AB9F740E-BBB8-404D-AEC2-A778DD8DBB52}" sibTransId="{654541BE-2E36-4373-9E00-8C2DB3F022B1}"/>
    <dgm:cxn modelId="{B834AD72-4FD3-4CC9-96F5-CE0D129DC631}" type="presOf" srcId="{52FF4243-08DB-408D-A3A2-F6D5CD10FFB2}" destId="{A5DDB698-B9E9-432F-A978-3E5CC68FA748}" srcOrd="0" destOrd="0" presId="urn:microsoft.com/office/officeart/2005/8/layout/hProcess9"/>
    <dgm:cxn modelId="{965FE08D-4BCA-4B23-B755-CDF5D1ECC628}" type="presOf" srcId="{3C552B62-C7CB-4731-AEA9-5CC92C25D76C}" destId="{47B3899B-5144-4330-9DA1-BD2A1225D89F}" srcOrd="0" destOrd="0" presId="urn:microsoft.com/office/officeart/2005/8/layout/hProcess9"/>
    <dgm:cxn modelId="{A1529CA0-1FE5-4755-BFE6-E91E7003B566}" srcId="{52FF4243-08DB-408D-A3A2-F6D5CD10FFB2}" destId="{DFB5044E-0503-486E-80B4-8DF29848B357}" srcOrd="0" destOrd="0" parTransId="{50678D1C-5A89-47C8-A1AC-CFC5986A7FE5}" sibTransId="{AB94F943-1C69-4507-9525-C61D51EABF83}"/>
    <dgm:cxn modelId="{342393A6-3931-4DAD-AECE-29CE29C2FD8A}" srcId="{52FF4243-08DB-408D-A3A2-F6D5CD10FFB2}" destId="{3A60FFCF-265A-4667-9B25-DFB9D011127D}" srcOrd="2" destOrd="0" parTransId="{D7FC002B-F642-4848-A23D-0CA9A9BAFF29}" sibTransId="{A9CE18FD-3499-4C4C-9A30-98C7C0CEB6BA}"/>
    <dgm:cxn modelId="{E5747CA4-5A57-48F3-97E9-72850BA6DF3E}" type="presParOf" srcId="{A5DDB698-B9E9-432F-A978-3E5CC68FA748}" destId="{4AED104C-0E99-47FC-8291-F0AC0BF682C0}" srcOrd="0" destOrd="0" presId="urn:microsoft.com/office/officeart/2005/8/layout/hProcess9"/>
    <dgm:cxn modelId="{C4E6D83E-E6A1-4A74-A8B9-CE533B3C195E}" type="presParOf" srcId="{A5DDB698-B9E9-432F-A978-3E5CC68FA748}" destId="{EC60B133-716B-4B39-BE80-A8498C4D6812}" srcOrd="1" destOrd="0" presId="urn:microsoft.com/office/officeart/2005/8/layout/hProcess9"/>
    <dgm:cxn modelId="{D439F6EC-401C-40CD-B3FE-75EF551F2DAB}" type="presParOf" srcId="{EC60B133-716B-4B39-BE80-A8498C4D6812}" destId="{7BF05212-6ED1-4202-A7B6-CDC5294E4C2E}" srcOrd="0" destOrd="0" presId="urn:microsoft.com/office/officeart/2005/8/layout/hProcess9"/>
    <dgm:cxn modelId="{A598B7FC-3FD3-48CB-AF59-1613DE7FFB1C}" type="presParOf" srcId="{EC60B133-716B-4B39-BE80-A8498C4D6812}" destId="{323492D9-6A1B-43A6-A18B-D266D7DE7984}" srcOrd="1" destOrd="0" presId="urn:microsoft.com/office/officeart/2005/8/layout/hProcess9"/>
    <dgm:cxn modelId="{9A2EDA77-ABB8-43C1-93E7-059B27C31FEB}" type="presParOf" srcId="{EC60B133-716B-4B39-BE80-A8498C4D6812}" destId="{47B3899B-5144-4330-9DA1-BD2A1225D89F}" srcOrd="2" destOrd="0" presId="urn:microsoft.com/office/officeart/2005/8/layout/hProcess9"/>
    <dgm:cxn modelId="{2FB92436-4C52-4DF4-B5CE-7BD6BA0AE0AA}" type="presParOf" srcId="{EC60B133-716B-4B39-BE80-A8498C4D6812}" destId="{331FB7F5-DE9B-4A61-9DDE-99BB3627DE99}" srcOrd="3" destOrd="0" presId="urn:microsoft.com/office/officeart/2005/8/layout/hProcess9"/>
    <dgm:cxn modelId="{7B84290F-B023-4C4A-BAB2-84AD8AD84D7E}" type="presParOf" srcId="{EC60B133-716B-4B39-BE80-A8498C4D6812}" destId="{CAD95149-784C-4815-B0F7-1CCB1797EDB3}" srcOrd="4" destOrd="0" presId="urn:microsoft.com/office/officeart/2005/8/layout/hProcess9"/>
    <dgm:cxn modelId="{96FDFA8E-40D9-4201-BE4F-0259B12D46E7}" type="presParOf" srcId="{EC60B133-716B-4B39-BE80-A8498C4D6812}" destId="{A1EE8833-2A69-441F-876E-35C3B88FA1E7}" srcOrd="5" destOrd="0" presId="urn:microsoft.com/office/officeart/2005/8/layout/hProcess9"/>
    <dgm:cxn modelId="{6D5CC4D7-ED49-44CF-ABDA-0DDFB1D6DDE5}" type="presParOf" srcId="{EC60B133-716B-4B39-BE80-A8498C4D6812}" destId="{904A1776-A848-4DF8-A97D-942558088A4B}" srcOrd="6" destOrd="0" presId="urn:microsoft.com/office/officeart/2005/8/layout/hProcess9"/>
    <dgm:cxn modelId="{8013ABD1-E46C-4634-8C1E-2C2EFC7BE084}" type="presParOf" srcId="{EC60B133-716B-4B39-BE80-A8498C4D6812}" destId="{AFF5B2E1-6BD2-46EA-A939-C74CD62B4E74}" srcOrd="7" destOrd="0" presId="urn:microsoft.com/office/officeart/2005/8/layout/hProcess9"/>
    <dgm:cxn modelId="{CEA17C07-2B29-4B09-A768-BE11370AC2C7}" type="presParOf" srcId="{EC60B133-716B-4B39-BE80-A8498C4D6812}" destId="{99FFD82B-F88F-456E-A1CC-0F8765BA6D64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FF4243-08DB-408D-A3A2-F6D5CD10FFB2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DFB5044E-0503-486E-80B4-8DF29848B357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50678D1C-5A89-47C8-A1AC-CFC5986A7FE5}" type="parTrans" cxnId="{A1529CA0-1FE5-4755-BFE6-E91E7003B566}">
      <dgm:prSet/>
      <dgm:spPr/>
      <dgm:t>
        <a:bodyPr/>
        <a:lstStyle/>
        <a:p>
          <a:endParaRPr lang="en-US"/>
        </a:p>
      </dgm:t>
    </dgm:pt>
    <dgm:pt modelId="{AB94F943-1C69-4507-9525-C61D51EABF83}" type="sibTrans" cxnId="{A1529CA0-1FE5-4755-BFE6-E91E7003B566}">
      <dgm:prSet/>
      <dgm:spPr/>
      <dgm:t>
        <a:bodyPr/>
        <a:lstStyle/>
        <a:p>
          <a:endParaRPr lang="en-US"/>
        </a:p>
      </dgm:t>
    </dgm:pt>
    <dgm:pt modelId="{3C552B62-C7CB-4731-AEA9-5CC92C25D76C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AB9F740E-BBB8-404D-AEC2-A778DD8DBB52}" type="parTrans" cxnId="{96378352-A9B7-4942-96CA-BA2090BAF8D7}">
      <dgm:prSet/>
      <dgm:spPr/>
      <dgm:t>
        <a:bodyPr/>
        <a:lstStyle/>
        <a:p>
          <a:endParaRPr lang="en-US"/>
        </a:p>
      </dgm:t>
    </dgm:pt>
    <dgm:pt modelId="{654541BE-2E36-4373-9E00-8C2DB3F022B1}" type="sibTrans" cxnId="{96378352-A9B7-4942-96CA-BA2090BAF8D7}">
      <dgm:prSet/>
      <dgm:spPr/>
      <dgm:t>
        <a:bodyPr/>
        <a:lstStyle/>
        <a:p>
          <a:endParaRPr lang="en-US"/>
        </a:p>
      </dgm:t>
    </dgm:pt>
    <dgm:pt modelId="{3A60FFCF-265A-4667-9B25-DFB9D011127D}">
      <dgm:prSet phldrT="[Text]"/>
      <dgm:spPr/>
      <dgm:t>
        <a:bodyPr/>
        <a:lstStyle/>
        <a:p>
          <a:r>
            <a:rPr lang="en-US" dirty="0"/>
            <a:t>Support vector classification</a:t>
          </a:r>
        </a:p>
      </dgm:t>
    </dgm:pt>
    <dgm:pt modelId="{D7FC002B-F642-4848-A23D-0CA9A9BAFF29}" type="parTrans" cxnId="{342393A6-3931-4DAD-AECE-29CE29C2FD8A}">
      <dgm:prSet/>
      <dgm:spPr/>
      <dgm:t>
        <a:bodyPr/>
        <a:lstStyle/>
        <a:p>
          <a:endParaRPr lang="en-US"/>
        </a:p>
      </dgm:t>
    </dgm:pt>
    <dgm:pt modelId="{A9CE18FD-3499-4C4C-9A30-98C7C0CEB6BA}" type="sibTrans" cxnId="{342393A6-3931-4DAD-AECE-29CE29C2FD8A}">
      <dgm:prSet/>
      <dgm:spPr/>
      <dgm:t>
        <a:bodyPr/>
        <a:lstStyle/>
        <a:p>
          <a:endParaRPr lang="en-US"/>
        </a:p>
      </dgm:t>
    </dgm:pt>
    <dgm:pt modelId="{377CE03A-A857-4070-A3DD-8EEBD50E7EB0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453A0B3-45F7-414B-9416-F4B8E5B81B54}" type="parTrans" cxnId="{058CDF41-4EC9-4C74-BFA8-76AEE05E4159}">
      <dgm:prSet/>
      <dgm:spPr/>
      <dgm:t>
        <a:bodyPr/>
        <a:lstStyle/>
        <a:p>
          <a:endParaRPr lang="en-US"/>
        </a:p>
      </dgm:t>
    </dgm:pt>
    <dgm:pt modelId="{7DF475A1-AFD1-474F-A30C-5B8E281CC25C}" type="sibTrans" cxnId="{058CDF41-4EC9-4C74-BFA8-76AEE05E4159}">
      <dgm:prSet/>
      <dgm:spPr/>
      <dgm:t>
        <a:bodyPr/>
        <a:lstStyle/>
        <a:p>
          <a:endParaRPr lang="en-US"/>
        </a:p>
      </dgm:t>
    </dgm:pt>
    <dgm:pt modelId="{7C6199A0-4D7E-4AB4-99CA-412467CFF957}">
      <dgm:prSet phldrT="[Text]"/>
      <dgm:spPr/>
      <dgm:t>
        <a:bodyPr/>
        <a:lstStyle/>
        <a:p>
          <a:r>
            <a:rPr lang="en-US" dirty="0"/>
            <a:t>KNN</a:t>
          </a:r>
        </a:p>
      </dgm:t>
    </dgm:pt>
    <dgm:pt modelId="{D2BA80EF-CE7F-4ABA-8361-AD333E211C8D}" type="parTrans" cxnId="{3A01F706-D1E6-4D7B-8605-56EDD340B2CE}">
      <dgm:prSet/>
      <dgm:spPr/>
      <dgm:t>
        <a:bodyPr/>
        <a:lstStyle/>
        <a:p>
          <a:endParaRPr lang="en-US"/>
        </a:p>
      </dgm:t>
    </dgm:pt>
    <dgm:pt modelId="{B53E52C8-50BB-4F9D-AB28-1EC790F19948}" type="sibTrans" cxnId="{3A01F706-D1E6-4D7B-8605-56EDD340B2CE}">
      <dgm:prSet/>
      <dgm:spPr/>
      <dgm:t>
        <a:bodyPr/>
        <a:lstStyle/>
        <a:p>
          <a:endParaRPr lang="en-US"/>
        </a:p>
      </dgm:t>
    </dgm:pt>
    <dgm:pt modelId="{68E96F22-47F2-41F2-A310-8E2928B920F4}">
      <dgm:prSet phldrT="[Text]"/>
      <dgm:spPr/>
      <dgm:t>
        <a:bodyPr/>
        <a:lstStyle/>
        <a:p>
          <a:r>
            <a:rPr lang="en-US" dirty="0"/>
            <a:t>GNB</a:t>
          </a:r>
        </a:p>
      </dgm:t>
    </dgm:pt>
    <dgm:pt modelId="{561F8226-E54B-418C-8058-63ED2269EB58}" type="parTrans" cxnId="{74F5F9C3-A435-44A6-97CA-82D22303565E}">
      <dgm:prSet/>
      <dgm:spPr/>
      <dgm:t>
        <a:bodyPr/>
        <a:lstStyle/>
        <a:p>
          <a:endParaRPr lang="en-US"/>
        </a:p>
      </dgm:t>
    </dgm:pt>
    <dgm:pt modelId="{EA2F7DD9-8408-412E-B7D3-B38D1202ED97}" type="sibTrans" cxnId="{74F5F9C3-A435-44A6-97CA-82D22303565E}">
      <dgm:prSet/>
      <dgm:spPr/>
      <dgm:t>
        <a:bodyPr/>
        <a:lstStyle/>
        <a:p>
          <a:endParaRPr lang="en-US"/>
        </a:p>
      </dgm:t>
    </dgm:pt>
    <dgm:pt modelId="{A5DDB698-B9E9-432F-A978-3E5CC68FA748}" type="pres">
      <dgm:prSet presAssocID="{52FF4243-08DB-408D-A3A2-F6D5CD10FFB2}" presName="CompostProcess" presStyleCnt="0">
        <dgm:presLayoutVars>
          <dgm:dir/>
          <dgm:resizeHandles val="exact"/>
        </dgm:presLayoutVars>
      </dgm:prSet>
      <dgm:spPr/>
    </dgm:pt>
    <dgm:pt modelId="{4AED104C-0E99-47FC-8291-F0AC0BF682C0}" type="pres">
      <dgm:prSet presAssocID="{52FF4243-08DB-408D-A3A2-F6D5CD10FFB2}" presName="arrow" presStyleLbl="bgShp" presStyleIdx="0" presStyleCnt="1" custScaleX="117647"/>
      <dgm:spPr/>
    </dgm:pt>
    <dgm:pt modelId="{EC60B133-716B-4B39-BE80-A8498C4D6812}" type="pres">
      <dgm:prSet presAssocID="{52FF4243-08DB-408D-A3A2-F6D5CD10FFB2}" presName="linearProcess" presStyleCnt="0"/>
      <dgm:spPr/>
    </dgm:pt>
    <dgm:pt modelId="{7BF05212-6ED1-4202-A7B6-CDC5294E4C2E}" type="pres">
      <dgm:prSet presAssocID="{DFB5044E-0503-486E-80B4-8DF29848B357}" presName="textNode" presStyleLbl="node1" presStyleIdx="0" presStyleCnt="6">
        <dgm:presLayoutVars>
          <dgm:bulletEnabled val="1"/>
        </dgm:presLayoutVars>
      </dgm:prSet>
      <dgm:spPr/>
    </dgm:pt>
    <dgm:pt modelId="{323492D9-6A1B-43A6-A18B-D266D7DE7984}" type="pres">
      <dgm:prSet presAssocID="{AB94F943-1C69-4507-9525-C61D51EABF83}" presName="sibTrans" presStyleCnt="0"/>
      <dgm:spPr/>
    </dgm:pt>
    <dgm:pt modelId="{47B3899B-5144-4330-9DA1-BD2A1225D89F}" type="pres">
      <dgm:prSet presAssocID="{3C552B62-C7CB-4731-AEA9-5CC92C25D76C}" presName="textNode" presStyleLbl="node1" presStyleIdx="1" presStyleCnt="6">
        <dgm:presLayoutVars>
          <dgm:bulletEnabled val="1"/>
        </dgm:presLayoutVars>
      </dgm:prSet>
      <dgm:spPr/>
    </dgm:pt>
    <dgm:pt modelId="{331FB7F5-DE9B-4A61-9DDE-99BB3627DE99}" type="pres">
      <dgm:prSet presAssocID="{654541BE-2E36-4373-9E00-8C2DB3F022B1}" presName="sibTrans" presStyleCnt="0"/>
      <dgm:spPr/>
    </dgm:pt>
    <dgm:pt modelId="{CAD95149-784C-4815-B0F7-1CCB1797EDB3}" type="pres">
      <dgm:prSet presAssocID="{3A60FFCF-265A-4667-9B25-DFB9D011127D}" presName="textNode" presStyleLbl="node1" presStyleIdx="2" presStyleCnt="6">
        <dgm:presLayoutVars>
          <dgm:bulletEnabled val="1"/>
        </dgm:presLayoutVars>
      </dgm:prSet>
      <dgm:spPr/>
    </dgm:pt>
    <dgm:pt modelId="{A1EE8833-2A69-441F-876E-35C3B88FA1E7}" type="pres">
      <dgm:prSet presAssocID="{A9CE18FD-3499-4C4C-9A30-98C7C0CEB6BA}" presName="sibTrans" presStyleCnt="0"/>
      <dgm:spPr/>
    </dgm:pt>
    <dgm:pt modelId="{904A1776-A848-4DF8-A97D-942558088A4B}" type="pres">
      <dgm:prSet presAssocID="{377CE03A-A857-4070-A3DD-8EEBD50E7EB0}" presName="textNode" presStyleLbl="node1" presStyleIdx="3" presStyleCnt="6">
        <dgm:presLayoutVars>
          <dgm:bulletEnabled val="1"/>
        </dgm:presLayoutVars>
      </dgm:prSet>
      <dgm:spPr/>
    </dgm:pt>
    <dgm:pt modelId="{AFF5B2E1-6BD2-46EA-A939-C74CD62B4E74}" type="pres">
      <dgm:prSet presAssocID="{7DF475A1-AFD1-474F-A30C-5B8E281CC25C}" presName="sibTrans" presStyleCnt="0"/>
      <dgm:spPr/>
    </dgm:pt>
    <dgm:pt modelId="{99FFD82B-F88F-456E-A1CC-0F8765BA6D64}" type="pres">
      <dgm:prSet presAssocID="{7C6199A0-4D7E-4AB4-99CA-412467CFF957}" presName="textNode" presStyleLbl="node1" presStyleIdx="4" presStyleCnt="6">
        <dgm:presLayoutVars>
          <dgm:bulletEnabled val="1"/>
        </dgm:presLayoutVars>
      </dgm:prSet>
      <dgm:spPr/>
    </dgm:pt>
    <dgm:pt modelId="{CE159F65-7899-4A1C-AB90-DB29F8C7877A}" type="pres">
      <dgm:prSet presAssocID="{B53E52C8-50BB-4F9D-AB28-1EC790F19948}" presName="sibTrans" presStyleCnt="0"/>
      <dgm:spPr/>
    </dgm:pt>
    <dgm:pt modelId="{1151C766-575C-4C69-B557-97D4725157BB}" type="pres">
      <dgm:prSet presAssocID="{68E96F22-47F2-41F2-A310-8E2928B920F4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3A01F706-D1E6-4D7B-8605-56EDD340B2CE}" srcId="{52FF4243-08DB-408D-A3A2-F6D5CD10FFB2}" destId="{7C6199A0-4D7E-4AB4-99CA-412467CFF957}" srcOrd="4" destOrd="0" parTransId="{D2BA80EF-CE7F-4ABA-8361-AD333E211C8D}" sibTransId="{B53E52C8-50BB-4F9D-AB28-1EC790F19948}"/>
    <dgm:cxn modelId="{F8AE9212-C85F-4E89-B0F3-8224D130FED3}" type="presOf" srcId="{3A60FFCF-265A-4667-9B25-DFB9D011127D}" destId="{CAD95149-784C-4815-B0F7-1CCB1797EDB3}" srcOrd="0" destOrd="0" presId="urn:microsoft.com/office/officeart/2005/8/layout/hProcess9"/>
    <dgm:cxn modelId="{FB154E28-CD4B-4FC1-8603-954F54172DEC}" type="presOf" srcId="{DFB5044E-0503-486E-80B4-8DF29848B357}" destId="{7BF05212-6ED1-4202-A7B6-CDC5294E4C2E}" srcOrd="0" destOrd="0" presId="urn:microsoft.com/office/officeart/2005/8/layout/hProcess9"/>
    <dgm:cxn modelId="{91802C5D-6C29-4974-AEF3-B74421E29C49}" type="presOf" srcId="{7C6199A0-4D7E-4AB4-99CA-412467CFF957}" destId="{99FFD82B-F88F-456E-A1CC-0F8765BA6D64}" srcOrd="0" destOrd="0" presId="urn:microsoft.com/office/officeart/2005/8/layout/hProcess9"/>
    <dgm:cxn modelId="{058CDF41-4EC9-4C74-BFA8-76AEE05E4159}" srcId="{52FF4243-08DB-408D-A3A2-F6D5CD10FFB2}" destId="{377CE03A-A857-4070-A3DD-8EEBD50E7EB0}" srcOrd="3" destOrd="0" parTransId="{0453A0B3-45F7-414B-9416-F4B8E5B81B54}" sibTransId="{7DF475A1-AFD1-474F-A30C-5B8E281CC25C}"/>
    <dgm:cxn modelId="{17945843-76B1-420A-AEF4-09669FB2DADF}" type="presOf" srcId="{377CE03A-A857-4070-A3DD-8EEBD50E7EB0}" destId="{904A1776-A848-4DF8-A97D-942558088A4B}" srcOrd="0" destOrd="0" presId="urn:microsoft.com/office/officeart/2005/8/layout/hProcess9"/>
    <dgm:cxn modelId="{96378352-A9B7-4942-96CA-BA2090BAF8D7}" srcId="{52FF4243-08DB-408D-A3A2-F6D5CD10FFB2}" destId="{3C552B62-C7CB-4731-AEA9-5CC92C25D76C}" srcOrd="1" destOrd="0" parTransId="{AB9F740E-BBB8-404D-AEC2-A778DD8DBB52}" sibTransId="{654541BE-2E36-4373-9E00-8C2DB3F022B1}"/>
    <dgm:cxn modelId="{B834AD72-4FD3-4CC9-96F5-CE0D129DC631}" type="presOf" srcId="{52FF4243-08DB-408D-A3A2-F6D5CD10FFB2}" destId="{A5DDB698-B9E9-432F-A978-3E5CC68FA748}" srcOrd="0" destOrd="0" presId="urn:microsoft.com/office/officeart/2005/8/layout/hProcess9"/>
    <dgm:cxn modelId="{965FE08D-4BCA-4B23-B755-CDF5D1ECC628}" type="presOf" srcId="{3C552B62-C7CB-4731-AEA9-5CC92C25D76C}" destId="{47B3899B-5144-4330-9DA1-BD2A1225D89F}" srcOrd="0" destOrd="0" presId="urn:microsoft.com/office/officeart/2005/8/layout/hProcess9"/>
    <dgm:cxn modelId="{A1529CA0-1FE5-4755-BFE6-E91E7003B566}" srcId="{52FF4243-08DB-408D-A3A2-F6D5CD10FFB2}" destId="{DFB5044E-0503-486E-80B4-8DF29848B357}" srcOrd="0" destOrd="0" parTransId="{50678D1C-5A89-47C8-A1AC-CFC5986A7FE5}" sibTransId="{AB94F943-1C69-4507-9525-C61D51EABF83}"/>
    <dgm:cxn modelId="{342393A6-3931-4DAD-AECE-29CE29C2FD8A}" srcId="{52FF4243-08DB-408D-A3A2-F6D5CD10FFB2}" destId="{3A60FFCF-265A-4667-9B25-DFB9D011127D}" srcOrd="2" destOrd="0" parTransId="{D7FC002B-F642-4848-A23D-0CA9A9BAFF29}" sibTransId="{A9CE18FD-3499-4C4C-9A30-98C7C0CEB6BA}"/>
    <dgm:cxn modelId="{74F5F9C3-A435-44A6-97CA-82D22303565E}" srcId="{52FF4243-08DB-408D-A3A2-F6D5CD10FFB2}" destId="{68E96F22-47F2-41F2-A310-8E2928B920F4}" srcOrd="5" destOrd="0" parTransId="{561F8226-E54B-418C-8058-63ED2269EB58}" sibTransId="{EA2F7DD9-8408-412E-B7D3-B38D1202ED97}"/>
    <dgm:cxn modelId="{854265EF-A8C4-4717-AB95-A1BDD98EE70D}" type="presOf" srcId="{68E96F22-47F2-41F2-A310-8E2928B920F4}" destId="{1151C766-575C-4C69-B557-97D4725157BB}" srcOrd="0" destOrd="0" presId="urn:microsoft.com/office/officeart/2005/8/layout/hProcess9"/>
    <dgm:cxn modelId="{E5747CA4-5A57-48F3-97E9-72850BA6DF3E}" type="presParOf" srcId="{A5DDB698-B9E9-432F-A978-3E5CC68FA748}" destId="{4AED104C-0E99-47FC-8291-F0AC0BF682C0}" srcOrd="0" destOrd="0" presId="urn:microsoft.com/office/officeart/2005/8/layout/hProcess9"/>
    <dgm:cxn modelId="{C4E6D83E-E6A1-4A74-A8B9-CE533B3C195E}" type="presParOf" srcId="{A5DDB698-B9E9-432F-A978-3E5CC68FA748}" destId="{EC60B133-716B-4B39-BE80-A8498C4D6812}" srcOrd="1" destOrd="0" presId="urn:microsoft.com/office/officeart/2005/8/layout/hProcess9"/>
    <dgm:cxn modelId="{D439F6EC-401C-40CD-B3FE-75EF551F2DAB}" type="presParOf" srcId="{EC60B133-716B-4B39-BE80-A8498C4D6812}" destId="{7BF05212-6ED1-4202-A7B6-CDC5294E4C2E}" srcOrd="0" destOrd="0" presId="urn:microsoft.com/office/officeart/2005/8/layout/hProcess9"/>
    <dgm:cxn modelId="{A598B7FC-3FD3-48CB-AF59-1613DE7FFB1C}" type="presParOf" srcId="{EC60B133-716B-4B39-BE80-A8498C4D6812}" destId="{323492D9-6A1B-43A6-A18B-D266D7DE7984}" srcOrd="1" destOrd="0" presId="urn:microsoft.com/office/officeart/2005/8/layout/hProcess9"/>
    <dgm:cxn modelId="{9A2EDA77-ABB8-43C1-93E7-059B27C31FEB}" type="presParOf" srcId="{EC60B133-716B-4B39-BE80-A8498C4D6812}" destId="{47B3899B-5144-4330-9DA1-BD2A1225D89F}" srcOrd="2" destOrd="0" presId="urn:microsoft.com/office/officeart/2005/8/layout/hProcess9"/>
    <dgm:cxn modelId="{2FB92436-4C52-4DF4-B5CE-7BD6BA0AE0AA}" type="presParOf" srcId="{EC60B133-716B-4B39-BE80-A8498C4D6812}" destId="{331FB7F5-DE9B-4A61-9DDE-99BB3627DE99}" srcOrd="3" destOrd="0" presId="urn:microsoft.com/office/officeart/2005/8/layout/hProcess9"/>
    <dgm:cxn modelId="{7B84290F-B023-4C4A-BAB2-84AD8AD84D7E}" type="presParOf" srcId="{EC60B133-716B-4B39-BE80-A8498C4D6812}" destId="{CAD95149-784C-4815-B0F7-1CCB1797EDB3}" srcOrd="4" destOrd="0" presId="urn:microsoft.com/office/officeart/2005/8/layout/hProcess9"/>
    <dgm:cxn modelId="{96FDFA8E-40D9-4201-BE4F-0259B12D46E7}" type="presParOf" srcId="{EC60B133-716B-4B39-BE80-A8498C4D6812}" destId="{A1EE8833-2A69-441F-876E-35C3B88FA1E7}" srcOrd="5" destOrd="0" presId="urn:microsoft.com/office/officeart/2005/8/layout/hProcess9"/>
    <dgm:cxn modelId="{6D5CC4D7-ED49-44CF-ABDA-0DDFB1D6DDE5}" type="presParOf" srcId="{EC60B133-716B-4B39-BE80-A8498C4D6812}" destId="{904A1776-A848-4DF8-A97D-942558088A4B}" srcOrd="6" destOrd="0" presId="urn:microsoft.com/office/officeart/2005/8/layout/hProcess9"/>
    <dgm:cxn modelId="{8013ABD1-E46C-4634-8C1E-2C2EFC7BE084}" type="presParOf" srcId="{EC60B133-716B-4B39-BE80-A8498C4D6812}" destId="{AFF5B2E1-6BD2-46EA-A939-C74CD62B4E74}" srcOrd="7" destOrd="0" presId="urn:microsoft.com/office/officeart/2005/8/layout/hProcess9"/>
    <dgm:cxn modelId="{CEA17C07-2B29-4B09-A768-BE11370AC2C7}" type="presParOf" srcId="{EC60B133-716B-4B39-BE80-A8498C4D6812}" destId="{99FFD82B-F88F-456E-A1CC-0F8765BA6D64}" srcOrd="8" destOrd="0" presId="urn:microsoft.com/office/officeart/2005/8/layout/hProcess9"/>
    <dgm:cxn modelId="{6FC414B3-4682-442D-A85E-A20372575323}" type="presParOf" srcId="{EC60B133-716B-4B39-BE80-A8498C4D6812}" destId="{CE159F65-7899-4A1C-AB90-DB29F8C7877A}" srcOrd="9" destOrd="0" presId="urn:microsoft.com/office/officeart/2005/8/layout/hProcess9"/>
    <dgm:cxn modelId="{7C91A93B-CDAC-4049-9912-5E7427759658}" type="presParOf" srcId="{EC60B133-716B-4B39-BE80-A8498C4D6812}" destId="{1151C766-575C-4C69-B557-97D4725157B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FF4243-08DB-408D-A3A2-F6D5CD10FFB2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3C552B62-C7CB-4731-AEA9-5CC92C25D76C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AB9F740E-BBB8-404D-AEC2-A778DD8DBB52}" type="parTrans" cxnId="{96378352-A9B7-4942-96CA-BA2090BAF8D7}">
      <dgm:prSet/>
      <dgm:spPr/>
      <dgm:t>
        <a:bodyPr/>
        <a:lstStyle/>
        <a:p>
          <a:endParaRPr lang="en-US"/>
        </a:p>
      </dgm:t>
    </dgm:pt>
    <dgm:pt modelId="{654541BE-2E36-4373-9E00-8C2DB3F022B1}" type="sibTrans" cxnId="{96378352-A9B7-4942-96CA-BA2090BAF8D7}">
      <dgm:prSet/>
      <dgm:spPr/>
      <dgm:t>
        <a:bodyPr/>
        <a:lstStyle/>
        <a:p>
          <a:endParaRPr lang="en-US"/>
        </a:p>
      </dgm:t>
    </dgm:pt>
    <dgm:pt modelId="{377CE03A-A857-4070-A3DD-8EEBD50E7EB0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453A0B3-45F7-414B-9416-F4B8E5B81B54}" type="parTrans" cxnId="{058CDF41-4EC9-4C74-BFA8-76AEE05E4159}">
      <dgm:prSet/>
      <dgm:spPr/>
      <dgm:t>
        <a:bodyPr/>
        <a:lstStyle/>
        <a:p>
          <a:endParaRPr lang="en-US"/>
        </a:p>
      </dgm:t>
    </dgm:pt>
    <dgm:pt modelId="{7DF475A1-AFD1-474F-A30C-5B8E281CC25C}" type="sibTrans" cxnId="{058CDF41-4EC9-4C74-BFA8-76AEE05E4159}">
      <dgm:prSet/>
      <dgm:spPr/>
      <dgm:t>
        <a:bodyPr/>
        <a:lstStyle/>
        <a:p>
          <a:endParaRPr lang="en-US"/>
        </a:p>
      </dgm:t>
    </dgm:pt>
    <dgm:pt modelId="{7C6199A0-4D7E-4AB4-99CA-412467CFF957}">
      <dgm:prSet phldrT="[Text]"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D2BA80EF-CE7F-4ABA-8361-AD333E211C8D}" type="parTrans" cxnId="{3A01F706-D1E6-4D7B-8605-56EDD340B2CE}">
      <dgm:prSet/>
      <dgm:spPr/>
      <dgm:t>
        <a:bodyPr/>
        <a:lstStyle/>
        <a:p>
          <a:endParaRPr lang="en-US"/>
        </a:p>
      </dgm:t>
    </dgm:pt>
    <dgm:pt modelId="{B53E52C8-50BB-4F9D-AB28-1EC790F19948}" type="sibTrans" cxnId="{3A01F706-D1E6-4D7B-8605-56EDD340B2CE}">
      <dgm:prSet/>
      <dgm:spPr/>
      <dgm:t>
        <a:bodyPr/>
        <a:lstStyle/>
        <a:p>
          <a:endParaRPr lang="en-US"/>
        </a:p>
      </dgm:t>
    </dgm:pt>
    <dgm:pt modelId="{A5DDB698-B9E9-432F-A978-3E5CC68FA748}" type="pres">
      <dgm:prSet presAssocID="{52FF4243-08DB-408D-A3A2-F6D5CD10FFB2}" presName="CompostProcess" presStyleCnt="0">
        <dgm:presLayoutVars>
          <dgm:dir/>
          <dgm:resizeHandles val="exact"/>
        </dgm:presLayoutVars>
      </dgm:prSet>
      <dgm:spPr/>
    </dgm:pt>
    <dgm:pt modelId="{4AED104C-0E99-47FC-8291-F0AC0BF682C0}" type="pres">
      <dgm:prSet presAssocID="{52FF4243-08DB-408D-A3A2-F6D5CD10FFB2}" presName="arrow" presStyleLbl="bgShp" presStyleIdx="0" presStyleCnt="1" custScaleX="117647"/>
      <dgm:spPr/>
    </dgm:pt>
    <dgm:pt modelId="{EC60B133-716B-4B39-BE80-A8498C4D6812}" type="pres">
      <dgm:prSet presAssocID="{52FF4243-08DB-408D-A3A2-F6D5CD10FFB2}" presName="linearProcess" presStyleCnt="0"/>
      <dgm:spPr/>
    </dgm:pt>
    <dgm:pt modelId="{47B3899B-5144-4330-9DA1-BD2A1225D89F}" type="pres">
      <dgm:prSet presAssocID="{3C552B62-C7CB-4731-AEA9-5CC92C25D76C}" presName="textNode" presStyleLbl="node1" presStyleIdx="0" presStyleCnt="3">
        <dgm:presLayoutVars>
          <dgm:bulletEnabled val="1"/>
        </dgm:presLayoutVars>
      </dgm:prSet>
      <dgm:spPr/>
    </dgm:pt>
    <dgm:pt modelId="{331FB7F5-DE9B-4A61-9DDE-99BB3627DE99}" type="pres">
      <dgm:prSet presAssocID="{654541BE-2E36-4373-9E00-8C2DB3F022B1}" presName="sibTrans" presStyleCnt="0"/>
      <dgm:spPr/>
    </dgm:pt>
    <dgm:pt modelId="{904A1776-A848-4DF8-A97D-942558088A4B}" type="pres">
      <dgm:prSet presAssocID="{377CE03A-A857-4070-A3DD-8EEBD50E7EB0}" presName="textNode" presStyleLbl="node1" presStyleIdx="1" presStyleCnt="3">
        <dgm:presLayoutVars>
          <dgm:bulletEnabled val="1"/>
        </dgm:presLayoutVars>
      </dgm:prSet>
      <dgm:spPr/>
    </dgm:pt>
    <dgm:pt modelId="{AFF5B2E1-6BD2-46EA-A939-C74CD62B4E74}" type="pres">
      <dgm:prSet presAssocID="{7DF475A1-AFD1-474F-A30C-5B8E281CC25C}" presName="sibTrans" presStyleCnt="0"/>
      <dgm:spPr/>
    </dgm:pt>
    <dgm:pt modelId="{99FFD82B-F88F-456E-A1CC-0F8765BA6D64}" type="pres">
      <dgm:prSet presAssocID="{7C6199A0-4D7E-4AB4-99CA-412467CFF95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A01F706-D1E6-4D7B-8605-56EDD340B2CE}" srcId="{52FF4243-08DB-408D-A3A2-F6D5CD10FFB2}" destId="{7C6199A0-4D7E-4AB4-99CA-412467CFF957}" srcOrd="2" destOrd="0" parTransId="{D2BA80EF-CE7F-4ABA-8361-AD333E211C8D}" sibTransId="{B53E52C8-50BB-4F9D-AB28-1EC790F19948}"/>
    <dgm:cxn modelId="{91802C5D-6C29-4974-AEF3-B74421E29C49}" type="presOf" srcId="{7C6199A0-4D7E-4AB4-99CA-412467CFF957}" destId="{99FFD82B-F88F-456E-A1CC-0F8765BA6D64}" srcOrd="0" destOrd="0" presId="urn:microsoft.com/office/officeart/2005/8/layout/hProcess9"/>
    <dgm:cxn modelId="{058CDF41-4EC9-4C74-BFA8-76AEE05E4159}" srcId="{52FF4243-08DB-408D-A3A2-F6D5CD10FFB2}" destId="{377CE03A-A857-4070-A3DD-8EEBD50E7EB0}" srcOrd="1" destOrd="0" parTransId="{0453A0B3-45F7-414B-9416-F4B8E5B81B54}" sibTransId="{7DF475A1-AFD1-474F-A30C-5B8E281CC25C}"/>
    <dgm:cxn modelId="{17945843-76B1-420A-AEF4-09669FB2DADF}" type="presOf" srcId="{377CE03A-A857-4070-A3DD-8EEBD50E7EB0}" destId="{904A1776-A848-4DF8-A97D-942558088A4B}" srcOrd="0" destOrd="0" presId="urn:microsoft.com/office/officeart/2005/8/layout/hProcess9"/>
    <dgm:cxn modelId="{96378352-A9B7-4942-96CA-BA2090BAF8D7}" srcId="{52FF4243-08DB-408D-A3A2-F6D5CD10FFB2}" destId="{3C552B62-C7CB-4731-AEA9-5CC92C25D76C}" srcOrd="0" destOrd="0" parTransId="{AB9F740E-BBB8-404D-AEC2-A778DD8DBB52}" sibTransId="{654541BE-2E36-4373-9E00-8C2DB3F022B1}"/>
    <dgm:cxn modelId="{B834AD72-4FD3-4CC9-96F5-CE0D129DC631}" type="presOf" srcId="{52FF4243-08DB-408D-A3A2-F6D5CD10FFB2}" destId="{A5DDB698-B9E9-432F-A978-3E5CC68FA748}" srcOrd="0" destOrd="0" presId="urn:microsoft.com/office/officeart/2005/8/layout/hProcess9"/>
    <dgm:cxn modelId="{965FE08D-4BCA-4B23-B755-CDF5D1ECC628}" type="presOf" srcId="{3C552B62-C7CB-4731-AEA9-5CC92C25D76C}" destId="{47B3899B-5144-4330-9DA1-BD2A1225D89F}" srcOrd="0" destOrd="0" presId="urn:microsoft.com/office/officeart/2005/8/layout/hProcess9"/>
    <dgm:cxn modelId="{E5747CA4-5A57-48F3-97E9-72850BA6DF3E}" type="presParOf" srcId="{A5DDB698-B9E9-432F-A978-3E5CC68FA748}" destId="{4AED104C-0E99-47FC-8291-F0AC0BF682C0}" srcOrd="0" destOrd="0" presId="urn:microsoft.com/office/officeart/2005/8/layout/hProcess9"/>
    <dgm:cxn modelId="{C4E6D83E-E6A1-4A74-A8B9-CE533B3C195E}" type="presParOf" srcId="{A5DDB698-B9E9-432F-A978-3E5CC68FA748}" destId="{EC60B133-716B-4B39-BE80-A8498C4D6812}" srcOrd="1" destOrd="0" presId="urn:microsoft.com/office/officeart/2005/8/layout/hProcess9"/>
    <dgm:cxn modelId="{9A2EDA77-ABB8-43C1-93E7-059B27C31FEB}" type="presParOf" srcId="{EC60B133-716B-4B39-BE80-A8498C4D6812}" destId="{47B3899B-5144-4330-9DA1-BD2A1225D89F}" srcOrd="0" destOrd="0" presId="urn:microsoft.com/office/officeart/2005/8/layout/hProcess9"/>
    <dgm:cxn modelId="{2FB92436-4C52-4DF4-B5CE-7BD6BA0AE0AA}" type="presParOf" srcId="{EC60B133-716B-4B39-BE80-A8498C4D6812}" destId="{331FB7F5-DE9B-4A61-9DDE-99BB3627DE99}" srcOrd="1" destOrd="0" presId="urn:microsoft.com/office/officeart/2005/8/layout/hProcess9"/>
    <dgm:cxn modelId="{6D5CC4D7-ED49-44CF-ABDA-0DDFB1D6DDE5}" type="presParOf" srcId="{EC60B133-716B-4B39-BE80-A8498C4D6812}" destId="{904A1776-A848-4DF8-A97D-942558088A4B}" srcOrd="2" destOrd="0" presId="urn:microsoft.com/office/officeart/2005/8/layout/hProcess9"/>
    <dgm:cxn modelId="{8013ABD1-E46C-4634-8C1E-2C2EFC7BE084}" type="presParOf" srcId="{EC60B133-716B-4B39-BE80-A8498C4D6812}" destId="{AFF5B2E1-6BD2-46EA-A939-C74CD62B4E74}" srcOrd="3" destOrd="0" presId="urn:microsoft.com/office/officeart/2005/8/layout/hProcess9"/>
    <dgm:cxn modelId="{CEA17C07-2B29-4B09-A768-BE11370AC2C7}" type="presParOf" srcId="{EC60B133-716B-4B39-BE80-A8498C4D6812}" destId="{99FFD82B-F88F-456E-A1CC-0F8765BA6D6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FF4243-08DB-408D-A3A2-F6D5CD10FFB2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3C552B62-C7CB-4731-AEA9-5CC92C25D76C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AB9F740E-BBB8-404D-AEC2-A778DD8DBB52}" type="parTrans" cxnId="{96378352-A9B7-4942-96CA-BA2090BAF8D7}">
      <dgm:prSet/>
      <dgm:spPr/>
      <dgm:t>
        <a:bodyPr/>
        <a:lstStyle/>
        <a:p>
          <a:endParaRPr lang="en-US"/>
        </a:p>
      </dgm:t>
    </dgm:pt>
    <dgm:pt modelId="{654541BE-2E36-4373-9E00-8C2DB3F022B1}" type="sibTrans" cxnId="{96378352-A9B7-4942-96CA-BA2090BAF8D7}">
      <dgm:prSet/>
      <dgm:spPr/>
      <dgm:t>
        <a:bodyPr/>
        <a:lstStyle/>
        <a:p>
          <a:endParaRPr lang="en-US"/>
        </a:p>
      </dgm:t>
    </dgm:pt>
    <dgm:pt modelId="{377CE03A-A857-4070-A3DD-8EEBD50E7EB0}">
      <dgm:prSet phldrT="[Text]"/>
      <dgm:spPr/>
      <dgm:t>
        <a:bodyPr/>
        <a:lstStyle/>
        <a:p>
          <a:r>
            <a:rPr lang="en-US" dirty="0"/>
            <a:t>Gradient boosting</a:t>
          </a:r>
        </a:p>
      </dgm:t>
    </dgm:pt>
    <dgm:pt modelId="{0453A0B3-45F7-414B-9416-F4B8E5B81B54}" type="parTrans" cxnId="{058CDF41-4EC9-4C74-BFA8-76AEE05E4159}">
      <dgm:prSet/>
      <dgm:spPr/>
      <dgm:t>
        <a:bodyPr/>
        <a:lstStyle/>
        <a:p>
          <a:endParaRPr lang="en-US"/>
        </a:p>
      </dgm:t>
    </dgm:pt>
    <dgm:pt modelId="{7DF475A1-AFD1-474F-A30C-5B8E281CC25C}" type="sibTrans" cxnId="{058CDF41-4EC9-4C74-BFA8-76AEE05E4159}">
      <dgm:prSet/>
      <dgm:spPr/>
      <dgm:t>
        <a:bodyPr/>
        <a:lstStyle/>
        <a:p>
          <a:endParaRPr lang="en-US"/>
        </a:p>
      </dgm:t>
    </dgm:pt>
    <dgm:pt modelId="{7C6199A0-4D7E-4AB4-99CA-412467CFF957}">
      <dgm:prSet phldrT="[Text]"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D2BA80EF-CE7F-4ABA-8361-AD333E211C8D}" type="parTrans" cxnId="{3A01F706-D1E6-4D7B-8605-56EDD340B2CE}">
      <dgm:prSet/>
      <dgm:spPr/>
      <dgm:t>
        <a:bodyPr/>
        <a:lstStyle/>
        <a:p>
          <a:endParaRPr lang="en-US"/>
        </a:p>
      </dgm:t>
    </dgm:pt>
    <dgm:pt modelId="{B53E52C8-50BB-4F9D-AB28-1EC790F19948}" type="sibTrans" cxnId="{3A01F706-D1E6-4D7B-8605-56EDD340B2CE}">
      <dgm:prSet/>
      <dgm:spPr/>
      <dgm:t>
        <a:bodyPr/>
        <a:lstStyle/>
        <a:p>
          <a:endParaRPr lang="en-US"/>
        </a:p>
      </dgm:t>
    </dgm:pt>
    <dgm:pt modelId="{A5DDB698-B9E9-432F-A978-3E5CC68FA748}" type="pres">
      <dgm:prSet presAssocID="{52FF4243-08DB-408D-A3A2-F6D5CD10FFB2}" presName="CompostProcess" presStyleCnt="0">
        <dgm:presLayoutVars>
          <dgm:dir/>
          <dgm:resizeHandles val="exact"/>
        </dgm:presLayoutVars>
      </dgm:prSet>
      <dgm:spPr/>
    </dgm:pt>
    <dgm:pt modelId="{4AED104C-0E99-47FC-8291-F0AC0BF682C0}" type="pres">
      <dgm:prSet presAssocID="{52FF4243-08DB-408D-A3A2-F6D5CD10FFB2}" presName="arrow" presStyleLbl="bgShp" presStyleIdx="0" presStyleCnt="1" custScaleX="117647"/>
      <dgm:spPr/>
    </dgm:pt>
    <dgm:pt modelId="{EC60B133-716B-4B39-BE80-A8498C4D6812}" type="pres">
      <dgm:prSet presAssocID="{52FF4243-08DB-408D-A3A2-F6D5CD10FFB2}" presName="linearProcess" presStyleCnt="0"/>
      <dgm:spPr/>
    </dgm:pt>
    <dgm:pt modelId="{47B3899B-5144-4330-9DA1-BD2A1225D89F}" type="pres">
      <dgm:prSet presAssocID="{3C552B62-C7CB-4731-AEA9-5CC92C25D76C}" presName="textNode" presStyleLbl="node1" presStyleIdx="0" presStyleCnt="3">
        <dgm:presLayoutVars>
          <dgm:bulletEnabled val="1"/>
        </dgm:presLayoutVars>
      </dgm:prSet>
      <dgm:spPr/>
    </dgm:pt>
    <dgm:pt modelId="{331FB7F5-DE9B-4A61-9DDE-99BB3627DE99}" type="pres">
      <dgm:prSet presAssocID="{654541BE-2E36-4373-9E00-8C2DB3F022B1}" presName="sibTrans" presStyleCnt="0"/>
      <dgm:spPr/>
    </dgm:pt>
    <dgm:pt modelId="{904A1776-A848-4DF8-A97D-942558088A4B}" type="pres">
      <dgm:prSet presAssocID="{377CE03A-A857-4070-A3DD-8EEBD50E7EB0}" presName="textNode" presStyleLbl="node1" presStyleIdx="1" presStyleCnt="3">
        <dgm:presLayoutVars>
          <dgm:bulletEnabled val="1"/>
        </dgm:presLayoutVars>
      </dgm:prSet>
      <dgm:spPr/>
    </dgm:pt>
    <dgm:pt modelId="{AFF5B2E1-6BD2-46EA-A939-C74CD62B4E74}" type="pres">
      <dgm:prSet presAssocID="{7DF475A1-AFD1-474F-A30C-5B8E281CC25C}" presName="sibTrans" presStyleCnt="0"/>
      <dgm:spPr/>
    </dgm:pt>
    <dgm:pt modelId="{99FFD82B-F88F-456E-A1CC-0F8765BA6D64}" type="pres">
      <dgm:prSet presAssocID="{7C6199A0-4D7E-4AB4-99CA-412467CFF95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A01F706-D1E6-4D7B-8605-56EDD340B2CE}" srcId="{52FF4243-08DB-408D-A3A2-F6D5CD10FFB2}" destId="{7C6199A0-4D7E-4AB4-99CA-412467CFF957}" srcOrd="2" destOrd="0" parTransId="{D2BA80EF-CE7F-4ABA-8361-AD333E211C8D}" sibTransId="{B53E52C8-50BB-4F9D-AB28-1EC790F19948}"/>
    <dgm:cxn modelId="{91802C5D-6C29-4974-AEF3-B74421E29C49}" type="presOf" srcId="{7C6199A0-4D7E-4AB4-99CA-412467CFF957}" destId="{99FFD82B-F88F-456E-A1CC-0F8765BA6D64}" srcOrd="0" destOrd="0" presId="urn:microsoft.com/office/officeart/2005/8/layout/hProcess9"/>
    <dgm:cxn modelId="{058CDF41-4EC9-4C74-BFA8-76AEE05E4159}" srcId="{52FF4243-08DB-408D-A3A2-F6D5CD10FFB2}" destId="{377CE03A-A857-4070-A3DD-8EEBD50E7EB0}" srcOrd="1" destOrd="0" parTransId="{0453A0B3-45F7-414B-9416-F4B8E5B81B54}" sibTransId="{7DF475A1-AFD1-474F-A30C-5B8E281CC25C}"/>
    <dgm:cxn modelId="{17945843-76B1-420A-AEF4-09669FB2DADF}" type="presOf" srcId="{377CE03A-A857-4070-A3DD-8EEBD50E7EB0}" destId="{904A1776-A848-4DF8-A97D-942558088A4B}" srcOrd="0" destOrd="0" presId="urn:microsoft.com/office/officeart/2005/8/layout/hProcess9"/>
    <dgm:cxn modelId="{96378352-A9B7-4942-96CA-BA2090BAF8D7}" srcId="{52FF4243-08DB-408D-A3A2-F6D5CD10FFB2}" destId="{3C552B62-C7CB-4731-AEA9-5CC92C25D76C}" srcOrd="0" destOrd="0" parTransId="{AB9F740E-BBB8-404D-AEC2-A778DD8DBB52}" sibTransId="{654541BE-2E36-4373-9E00-8C2DB3F022B1}"/>
    <dgm:cxn modelId="{B834AD72-4FD3-4CC9-96F5-CE0D129DC631}" type="presOf" srcId="{52FF4243-08DB-408D-A3A2-F6D5CD10FFB2}" destId="{A5DDB698-B9E9-432F-A978-3E5CC68FA748}" srcOrd="0" destOrd="0" presId="urn:microsoft.com/office/officeart/2005/8/layout/hProcess9"/>
    <dgm:cxn modelId="{965FE08D-4BCA-4B23-B755-CDF5D1ECC628}" type="presOf" srcId="{3C552B62-C7CB-4731-AEA9-5CC92C25D76C}" destId="{47B3899B-5144-4330-9DA1-BD2A1225D89F}" srcOrd="0" destOrd="0" presId="urn:microsoft.com/office/officeart/2005/8/layout/hProcess9"/>
    <dgm:cxn modelId="{E5747CA4-5A57-48F3-97E9-72850BA6DF3E}" type="presParOf" srcId="{A5DDB698-B9E9-432F-A978-3E5CC68FA748}" destId="{4AED104C-0E99-47FC-8291-F0AC0BF682C0}" srcOrd="0" destOrd="0" presId="urn:microsoft.com/office/officeart/2005/8/layout/hProcess9"/>
    <dgm:cxn modelId="{C4E6D83E-E6A1-4A74-A8B9-CE533B3C195E}" type="presParOf" srcId="{A5DDB698-B9E9-432F-A978-3E5CC68FA748}" destId="{EC60B133-716B-4B39-BE80-A8498C4D6812}" srcOrd="1" destOrd="0" presId="urn:microsoft.com/office/officeart/2005/8/layout/hProcess9"/>
    <dgm:cxn modelId="{9A2EDA77-ABB8-43C1-93E7-059B27C31FEB}" type="presParOf" srcId="{EC60B133-716B-4B39-BE80-A8498C4D6812}" destId="{47B3899B-5144-4330-9DA1-BD2A1225D89F}" srcOrd="0" destOrd="0" presId="urn:microsoft.com/office/officeart/2005/8/layout/hProcess9"/>
    <dgm:cxn modelId="{2FB92436-4C52-4DF4-B5CE-7BD6BA0AE0AA}" type="presParOf" srcId="{EC60B133-716B-4B39-BE80-A8498C4D6812}" destId="{331FB7F5-DE9B-4A61-9DDE-99BB3627DE99}" srcOrd="1" destOrd="0" presId="urn:microsoft.com/office/officeart/2005/8/layout/hProcess9"/>
    <dgm:cxn modelId="{6D5CC4D7-ED49-44CF-ABDA-0DDFB1D6DDE5}" type="presParOf" srcId="{EC60B133-716B-4B39-BE80-A8498C4D6812}" destId="{904A1776-A848-4DF8-A97D-942558088A4B}" srcOrd="2" destOrd="0" presId="urn:microsoft.com/office/officeart/2005/8/layout/hProcess9"/>
    <dgm:cxn modelId="{8013ABD1-E46C-4634-8C1E-2C2EFC7BE084}" type="presParOf" srcId="{EC60B133-716B-4B39-BE80-A8498C4D6812}" destId="{AFF5B2E1-6BD2-46EA-A939-C74CD62B4E74}" srcOrd="3" destOrd="0" presId="urn:microsoft.com/office/officeart/2005/8/layout/hProcess9"/>
    <dgm:cxn modelId="{CEA17C07-2B29-4B09-A768-BE11370AC2C7}" type="presParOf" srcId="{EC60B133-716B-4B39-BE80-A8498C4D6812}" destId="{99FFD82B-F88F-456E-A1CC-0F8765BA6D6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D104C-0E99-47FC-8291-F0AC0BF682C0}">
      <dsp:nvSpPr>
        <dsp:cNvPr id="0" name=""/>
        <dsp:cNvSpPr/>
      </dsp:nvSpPr>
      <dsp:spPr>
        <a:xfrm>
          <a:off x="1" y="0"/>
          <a:ext cx="5528125" cy="17034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05212-6ED1-4202-A7B6-CDC5294E4C2E}">
      <dsp:nvSpPr>
        <dsp:cNvPr id="0" name=""/>
        <dsp:cNvSpPr/>
      </dsp:nvSpPr>
      <dsp:spPr>
        <a:xfrm>
          <a:off x="2429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Logistic regression</a:t>
          </a:r>
        </a:p>
      </dsp:txBody>
      <dsp:txXfrm>
        <a:off x="35692" y="544310"/>
        <a:ext cx="995641" cy="614871"/>
      </dsp:txXfrm>
    </dsp:sp>
    <dsp:sp modelId="{47B3899B-5144-4330-9DA1-BD2A1225D89F}">
      <dsp:nvSpPr>
        <dsp:cNvPr id="0" name=""/>
        <dsp:cNvSpPr/>
      </dsp:nvSpPr>
      <dsp:spPr>
        <a:xfrm>
          <a:off x="1117704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</a:t>
          </a:r>
        </a:p>
      </dsp:txBody>
      <dsp:txXfrm>
        <a:off x="1150967" y="544310"/>
        <a:ext cx="995641" cy="614871"/>
      </dsp:txXfrm>
    </dsp:sp>
    <dsp:sp modelId="{CAD95149-784C-4815-B0F7-1CCB1797EDB3}">
      <dsp:nvSpPr>
        <dsp:cNvPr id="0" name=""/>
        <dsp:cNvSpPr/>
      </dsp:nvSpPr>
      <dsp:spPr>
        <a:xfrm>
          <a:off x="2232980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Support vector classification</a:t>
          </a:r>
        </a:p>
      </dsp:txBody>
      <dsp:txXfrm>
        <a:off x="2266243" y="544310"/>
        <a:ext cx="995641" cy="614871"/>
      </dsp:txXfrm>
    </dsp:sp>
    <dsp:sp modelId="{904A1776-A848-4DF8-A97D-942558088A4B}">
      <dsp:nvSpPr>
        <dsp:cNvPr id="0" name=""/>
        <dsp:cNvSpPr/>
      </dsp:nvSpPr>
      <dsp:spPr>
        <a:xfrm>
          <a:off x="3348255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Gradient boosting</a:t>
          </a:r>
        </a:p>
      </dsp:txBody>
      <dsp:txXfrm>
        <a:off x="3381518" y="544310"/>
        <a:ext cx="995641" cy="614871"/>
      </dsp:txXfrm>
    </dsp:sp>
    <dsp:sp modelId="{99FFD82B-F88F-456E-A1CC-0F8765BA6D64}">
      <dsp:nvSpPr>
        <dsp:cNvPr id="0" name=""/>
        <dsp:cNvSpPr/>
      </dsp:nvSpPr>
      <dsp:spPr>
        <a:xfrm>
          <a:off x="4463531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KNN</a:t>
          </a:r>
        </a:p>
      </dsp:txBody>
      <dsp:txXfrm>
        <a:off x="4496794" y="544310"/>
        <a:ext cx="995641" cy="6148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D104C-0E99-47FC-8291-F0AC0BF682C0}">
      <dsp:nvSpPr>
        <dsp:cNvPr id="0" name=""/>
        <dsp:cNvSpPr/>
      </dsp:nvSpPr>
      <dsp:spPr>
        <a:xfrm>
          <a:off x="1" y="0"/>
          <a:ext cx="5528125" cy="17034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05212-6ED1-4202-A7B6-CDC5294E4C2E}">
      <dsp:nvSpPr>
        <dsp:cNvPr id="0" name=""/>
        <dsp:cNvSpPr/>
      </dsp:nvSpPr>
      <dsp:spPr>
        <a:xfrm>
          <a:off x="2429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Logistic regression</a:t>
          </a:r>
        </a:p>
      </dsp:txBody>
      <dsp:txXfrm>
        <a:off x="35692" y="544310"/>
        <a:ext cx="995641" cy="614871"/>
      </dsp:txXfrm>
    </dsp:sp>
    <dsp:sp modelId="{47B3899B-5144-4330-9DA1-BD2A1225D89F}">
      <dsp:nvSpPr>
        <dsp:cNvPr id="0" name=""/>
        <dsp:cNvSpPr/>
      </dsp:nvSpPr>
      <dsp:spPr>
        <a:xfrm>
          <a:off x="1117704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Random forest</a:t>
          </a:r>
        </a:p>
      </dsp:txBody>
      <dsp:txXfrm>
        <a:off x="1150967" y="544310"/>
        <a:ext cx="995641" cy="614871"/>
      </dsp:txXfrm>
    </dsp:sp>
    <dsp:sp modelId="{CAD95149-784C-4815-B0F7-1CCB1797EDB3}">
      <dsp:nvSpPr>
        <dsp:cNvPr id="0" name=""/>
        <dsp:cNvSpPr/>
      </dsp:nvSpPr>
      <dsp:spPr>
        <a:xfrm>
          <a:off x="2232980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Support vector classification</a:t>
          </a:r>
        </a:p>
      </dsp:txBody>
      <dsp:txXfrm>
        <a:off x="2266243" y="544310"/>
        <a:ext cx="995641" cy="614871"/>
      </dsp:txXfrm>
    </dsp:sp>
    <dsp:sp modelId="{904A1776-A848-4DF8-A97D-942558088A4B}">
      <dsp:nvSpPr>
        <dsp:cNvPr id="0" name=""/>
        <dsp:cNvSpPr/>
      </dsp:nvSpPr>
      <dsp:spPr>
        <a:xfrm>
          <a:off x="3348255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Gradient boosting</a:t>
          </a:r>
        </a:p>
      </dsp:txBody>
      <dsp:txXfrm>
        <a:off x="3381518" y="544310"/>
        <a:ext cx="995641" cy="614871"/>
      </dsp:txXfrm>
    </dsp:sp>
    <dsp:sp modelId="{99FFD82B-F88F-456E-A1CC-0F8765BA6D64}">
      <dsp:nvSpPr>
        <dsp:cNvPr id="0" name=""/>
        <dsp:cNvSpPr/>
      </dsp:nvSpPr>
      <dsp:spPr>
        <a:xfrm>
          <a:off x="4463531" y="511047"/>
          <a:ext cx="1062167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KNN</a:t>
          </a:r>
        </a:p>
      </dsp:txBody>
      <dsp:txXfrm>
        <a:off x="4496794" y="544310"/>
        <a:ext cx="995641" cy="6148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D104C-0E99-47FC-8291-F0AC0BF682C0}">
      <dsp:nvSpPr>
        <dsp:cNvPr id="0" name=""/>
        <dsp:cNvSpPr/>
      </dsp:nvSpPr>
      <dsp:spPr>
        <a:xfrm>
          <a:off x="1" y="0"/>
          <a:ext cx="5528125" cy="17034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05212-6ED1-4202-A7B6-CDC5294E4C2E}">
      <dsp:nvSpPr>
        <dsp:cNvPr id="0" name=""/>
        <dsp:cNvSpPr/>
      </dsp:nvSpPr>
      <dsp:spPr>
        <a:xfrm>
          <a:off x="1518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Logistic regression</a:t>
          </a:r>
        </a:p>
      </dsp:txBody>
      <dsp:txXfrm>
        <a:off x="34781" y="544310"/>
        <a:ext cx="817488" cy="614871"/>
      </dsp:txXfrm>
    </dsp:sp>
    <dsp:sp modelId="{47B3899B-5144-4330-9DA1-BD2A1225D89F}">
      <dsp:nvSpPr>
        <dsp:cNvPr id="0" name=""/>
        <dsp:cNvSpPr/>
      </dsp:nvSpPr>
      <dsp:spPr>
        <a:xfrm>
          <a:off x="929733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Random forest</a:t>
          </a:r>
        </a:p>
      </dsp:txBody>
      <dsp:txXfrm>
        <a:off x="962996" y="544310"/>
        <a:ext cx="817488" cy="614871"/>
      </dsp:txXfrm>
    </dsp:sp>
    <dsp:sp modelId="{CAD95149-784C-4815-B0F7-1CCB1797EDB3}">
      <dsp:nvSpPr>
        <dsp:cNvPr id="0" name=""/>
        <dsp:cNvSpPr/>
      </dsp:nvSpPr>
      <dsp:spPr>
        <a:xfrm>
          <a:off x="1857949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Support vector classification</a:t>
          </a:r>
        </a:p>
      </dsp:txBody>
      <dsp:txXfrm>
        <a:off x="1891212" y="544310"/>
        <a:ext cx="817488" cy="614871"/>
      </dsp:txXfrm>
    </dsp:sp>
    <dsp:sp modelId="{904A1776-A848-4DF8-A97D-942558088A4B}">
      <dsp:nvSpPr>
        <dsp:cNvPr id="0" name=""/>
        <dsp:cNvSpPr/>
      </dsp:nvSpPr>
      <dsp:spPr>
        <a:xfrm>
          <a:off x="2786164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Gradient boosting</a:t>
          </a:r>
        </a:p>
      </dsp:txBody>
      <dsp:txXfrm>
        <a:off x="2819427" y="544310"/>
        <a:ext cx="817488" cy="614871"/>
      </dsp:txXfrm>
    </dsp:sp>
    <dsp:sp modelId="{99FFD82B-F88F-456E-A1CC-0F8765BA6D64}">
      <dsp:nvSpPr>
        <dsp:cNvPr id="0" name=""/>
        <dsp:cNvSpPr/>
      </dsp:nvSpPr>
      <dsp:spPr>
        <a:xfrm>
          <a:off x="3714379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KNN</a:t>
          </a:r>
        </a:p>
      </dsp:txBody>
      <dsp:txXfrm>
        <a:off x="3747642" y="544310"/>
        <a:ext cx="817488" cy="614871"/>
      </dsp:txXfrm>
    </dsp:sp>
    <dsp:sp modelId="{1151C766-575C-4C69-B557-97D4725157BB}">
      <dsp:nvSpPr>
        <dsp:cNvPr id="0" name=""/>
        <dsp:cNvSpPr/>
      </dsp:nvSpPr>
      <dsp:spPr>
        <a:xfrm>
          <a:off x="4642595" y="511047"/>
          <a:ext cx="884014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GNB</a:t>
          </a:r>
        </a:p>
      </dsp:txBody>
      <dsp:txXfrm>
        <a:off x="4675858" y="544310"/>
        <a:ext cx="817488" cy="6148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D104C-0E99-47FC-8291-F0AC0BF682C0}">
      <dsp:nvSpPr>
        <dsp:cNvPr id="0" name=""/>
        <dsp:cNvSpPr/>
      </dsp:nvSpPr>
      <dsp:spPr>
        <a:xfrm>
          <a:off x="1" y="0"/>
          <a:ext cx="5528125" cy="17034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3899B-5144-4330-9DA1-BD2A1225D89F}">
      <dsp:nvSpPr>
        <dsp:cNvPr id="0" name=""/>
        <dsp:cNvSpPr/>
      </dsp:nvSpPr>
      <dsp:spPr>
        <a:xfrm>
          <a:off x="187330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forest</a:t>
          </a:r>
        </a:p>
      </dsp:txBody>
      <dsp:txXfrm>
        <a:off x="220593" y="544310"/>
        <a:ext cx="1591912" cy="614871"/>
      </dsp:txXfrm>
    </dsp:sp>
    <dsp:sp modelId="{904A1776-A848-4DF8-A97D-942558088A4B}">
      <dsp:nvSpPr>
        <dsp:cNvPr id="0" name=""/>
        <dsp:cNvSpPr/>
      </dsp:nvSpPr>
      <dsp:spPr>
        <a:xfrm>
          <a:off x="1934844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Gradient boosting</a:t>
          </a:r>
        </a:p>
      </dsp:txBody>
      <dsp:txXfrm>
        <a:off x="1968107" y="544310"/>
        <a:ext cx="1591912" cy="614871"/>
      </dsp:txXfrm>
    </dsp:sp>
    <dsp:sp modelId="{99FFD82B-F88F-456E-A1CC-0F8765BA6D64}">
      <dsp:nvSpPr>
        <dsp:cNvPr id="0" name=""/>
        <dsp:cNvSpPr/>
      </dsp:nvSpPr>
      <dsp:spPr>
        <a:xfrm>
          <a:off x="3682359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Xgboost</a:t>
          </a:r>
          <a:endParaRPr lang="en-US" sz="1700" kern="1200" dirty="0"/>
        </a:p>
      </dsp:txBody>
      <dsp:txXfrm>
        <a:off x="3715622" y="544310"/>
        <a:ext cx="1591912" cy="6148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D104C-0E99-47FC-8291-F0AC0BF682C0}">
      <dsp:nvSpPr>
        <dsp:cNvPr id="0" name=""/>
        <dsp:cNvSpPr/>
      </dsp:nvSpPr>
      <dsp:spPr>
        <a:xfrm>
          <a:off x="1" y="0"/>
          <a:ext cx="5528125" cy="17034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B3899B-5144-4330-9DA1-BD2A1225D89F}">
      <dsp:nvSpPr>
        <dsp:cNvPr id="0" name=""/>
        <dsp:cNvSpPr/>
      </dsp:nvSpPr>
      <dsp:spPr>
        <a:xfrm>
          <a:off x="187330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Random forest</a:t>
          </a:r>
        </a:p>
      </dsp:txBody>
      <dsp:txXfrm>
        <a:off x="220593" y="544310"/>
        <a:ext cx="1591912" cy="614871"/>
      </dsp:txXfrm>
    </dsp:sp>
    <dsp:sp modelId="{904A1776-A848-4DF8-A97D-942558088A4B}">
      <dsp:nvSpPr>
        <dsp:cNvPr id="0" name=""/>
        <dsp:cNvSpPr/>
      </dsp:nvSpPr>
      <dsp:spPr>
        <a:xfrm>
          <a:off x="1934844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Gradient boosting</a:t>
          </a:r>
        </a:p>
      </dsp:txBody>
      <dsp:txXfrm>
        <a:off x="1968107" y="544310"/>
        <a:ext cx="1591912" cy="614871"/>
      </dsp:txXfrm>
    </dsp:sp>
    <dsp:sp modelId="{99FFD82B-F88F-456E-A1CC-0F8765BA6D64}">
      <dsp:nvSpPr>
        <dsp:cNvPr id="0" name=""/>
        <dsp:cNvSpPr/>
      </dsp:nvSpPr>
      <dsp:spPr>
        <a:xfrm>
          <a:off x="3682359" y="511047"/>
          <a:ext cx="1658438" cy="68139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Xgboost</a:t>
          </a:r>
          <a:endParaRPr lang="en-US" sz="1700" kern="1200" dirty="0"/>
        </a:p>
      </dsp:txBody>
      <dsp:txXfrm>
        <a:off x="3715622" y="544310"/>
        <a:ext cx="1591912" cy="614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67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4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1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90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11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389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3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679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28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865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952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493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67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464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909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62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23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4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788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13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43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73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09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88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00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0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085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4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34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41047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87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2273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73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92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3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8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0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20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AE814-60F8-4A8D-9E0B-6D17C138C45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8636DDC-15F4-40E5-90A0-D2E07708F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6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BA58-1DA0-D977-E3EF-8AE4438CA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62587"/>
            <a:ext cx="8689976" cy="2509213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Predicting Heart Disease In Human Beings Through the Lens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44A44-62BA-6240-469B-55906683B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615411"/>
            <a:ext cx="8689976" cy="1371599"/>
          </a:xfrm>
        </p:spPr>
        <p:txBody>
          <a:bodyPr>
            <a:normAutofit/>
          </a:bodyPr>
          <a:lstStyle/>
          <a:p>
            <a:r>
              <a:rPr lang="en-US" sz="3600" cap="none" dirty="0">
                <a:solidFill>
                  <a:srgbClr val="002060"/>
                </a:solidFill>
              </a:rPr>
              <a:t>Machine Learning Capstone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66927-EECC-8BD6-FD1F-B5CCC7609A9A}"/>
              </a:ext>
            </a:extLst>
          </p:cNvPr>
          <p:cNvSpPr txBox="1"/>
          <p:nvPr/>
        </p:nvSpPr>
        <p:spPr>
          <a:xfrm>
            <a:off x="3083647" y="5277044"/>
            <a:ext cx="6096654" cy="646331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800" cap="none" dirty="0">
                <a:solidFill>
                  <a:srgbClr val="002060"/>
                </a:solidFill>
              </a:rPr>
              <a:t>Behrooz Keshavarzi</a:t>
            </a:r>
          </a:p>
          <a:p>
            <a:pPr algn="ctr"/>
            <a:r>
              <a:rPr lang="en-US" sz="1800" cap="none" dirty="0">
                <a:solidFill>
                  <a:srgbClr val="002060"/>
                </a:solidFill>
              </a:rPr>
              <a:t>November 2022</a:t>
            </a: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5BE49E7-E396-0D3D-BC71-D33F6C31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99" y="4301210"/>
            <a:ext cx="2743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21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Decision Tree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C30A17-EDAD-B0C4-EEAD-D39254AC7D52}"/>
              </a:ext>
            </a:extLst>
          </p:cNvPr>
          <p:cNvGrpSpPr/>
          <p:nvPr/>
        </p:nvGrpSpPr>
        <p:grpSpPr>
          <a:xfrm>
            <a:off x="0" y="1121293"/>
            <a:ext cx="12281617" cy="4703435"/>
            <a:chOff x="0" y="1121293"/>
            <a:chExt cx="12281617" cy="47034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2C7512-AD36-ADA6-FA2E-FE39D2FC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004316" y="2300905"/>
              <a:ext cx="3901440" cy="189280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FA26457-9137-2BE0-2D9C-E4E31101C35E}"/>
                </a:ext>
              </a:extLst>
            </p:cNvPr>
            <p:cNvGrpSpPr/>
            <p:nvPr/>
          </p:nvGrpSpPr>
          <p:grpSpPr>
            <a:xfrm>
              <a:off x="7051249" y="1121293"/>
              <a:ext cx="5230368" cy="4703435"/>
              <a:chOff x="7051249" y="1121293"/>
              <a:chExt cx="5230368" cy="4703435"/>
            </a:xfrm>
          </p:grpSpPr>
          <p:pic>
            <p:nvPicPr>
              <p:cNvPr id="15" name="Picture 14" descr="Graphical user interface, application">
                <a:extLst>
                  <a:ext uri="{FF2B5EF4-FFF2-40B4-BE49-F238E27FC236}">
                    <a16:creationId xmlns:a16="http://schemas.microsoft.com/office/drawing/2014/main" id="{B2E1ED57-6DC9-4830-DA50-6DCD7E1D226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1249" y="1121293"/>
                <a:ext cx="5230368" cy="2395728"/>
              </a:xfrm>
              <a:prstGeom prst="rect">
                <a:avLst/>
              </a:prstGeom>
            </p:spPr>
          </p:pic>
          <p:pic>
            <p:nvPicPr>
              <p:cNvPr id="20" name="Picture 19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44AA75BB-7F72-8E05-1F40-CE75CFC6962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1249" y="3429000"/>
                <a:ext cx="5230368" cy="2395728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BA979A-F5B3-DA7A-9FB6-A97FC2A000B6}"/>
              </a:ext>
            </a:extLst>
          </p:cNvPr>
          <p:cNvGrpSpPr/>
          <p:nvPr/>
        </p:nvGrpSpPr>
        <p:grpSpPr>
          <a:xfrm>
            <a:off x="6860005" y="4304540"/>
            <a:ext cx="5676373" cy="557114"/>
            <a:chOff x="6860005" y="4304540"/>
            <a:chExt cx="5676373" cy="5571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4378741-33E5-080A-CF0F-0885EB41F555}"/>
                </a:ext>
              </a:extLst>
            </p:cNvPr>
            <p:cNvSpPr/>
            <p:nvPr/>
          </p:nvSpPr>
          <p:spPr>
            <a:xfrm rot="2636682">
              <a:off x="6860005" y="4317850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7C449A-E658-3DFA-6D11-49E025CB830F}"/>
                </a:ext>
              </a:extLst>
            </p:cNvPr>
            <p:cNvSpPr/>
            <p:nvPr/>
          </p:nvSpPr>
          <p:spPr>
            <a:xfrm rot="2636682">
              <a:off x="9667208" y="4304540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2F7B0925-42F4-5E8F-C2E7-C791D0E35402}"/>
                </a:ext>
              </a:extLst>
            </p:cNvPr>
            <p:cNvSpPr/>
            <p:nvPr/>
          </p:nvSpPr>
          <p:spPr>
            <a:xfrm>
              <a:off x="8846114" y="4545840"/>
              <a:ext cx="2026763" cy="315814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E9ECEC-1146-0CAD-7D85-EB18A9D65F4C}"/>
              </a:ext>
            </a:extLst>
          </p:cNvPr>
          <p:cNvGrpSpPr/>
          <p:nvPr/>
        </p:nvGrpSpPr>
        <p:grpSpPr>
          <a:xfrm>
            <a:off x="1892808" y="1121293"/>
            <a:ext cx="5230368" cy="4791456"/>
            <a:chOff x="1892808" y="1121293"/>
            <a:chExt cx="5230368" cy="47914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C4F6657-45D1-F05A-2222-4CDFE13ADB0D}"/>
                </a:ext>
              </a:extLst>
            </p:cNvPr>
            <p:cNvGrpSpPr/>
            <p:nvPr/>
          </p:nvGrpSpPr>
          <p:grpSpPr>
            <a:xfrm>
              <a:off x="1892808" y="1121293"/>
              <a:ext cx="5230368" cy="4791456"/>
              <a:chOff x="1892808" y="1121293"/>
              <a:chExt cx="5230368" cy="4791456"/>
            </a:xfrm>
          </p:grpSpPr>
          <p:pic>
            <p:nvPicPr>
              <p:cNvPr id="5" name="Picture 4" descr="Chart, line chart&#10;&#10;Description automatically generated">
                <a:extLst>
                  <a:ext uri="{FF2B5EF4-FFF2-40B4-BE49-F238E27FC236}">
                    <a16:creationId xmlns:a16="http://schemas.microsoft.com/office/drawing/2014/main" id="{DA6B5D7F-53D0-68DC-22F4-B93B01F6203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2808" y="1121293"/>
                <a:ext cx="5230368" cy="2395728"/>
              </a:xfrm>
              <a:prstGeom prst="rect">
                <a:avLst/>
              </a:prstGeom>
            </p:spPr>
          </p:pic>
          <p:pic>
            <p:nvPicPr>
              <p:cNvPr id="9" name="Picture 8" descr="Graphical user interface, chart, line chart&#10;&#10;Description automatically generated">
                <a:extLst>
                  <a:ext uri="{FF2B5EF4-FFF2-40B4-BE49-F238E27FC236}">
                    <a16:creationId xmlns:a16="http://schemas.microsoft.com/office/drawing/2014/main" id="{34AFA42F-3A99-780B-B820-29146C3506C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2808" y="3517021"/>
                <a:ext cx="5230368" cy="2395728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D29DD9-02B3-FDB0-0C6C-4323110417D8}"/>
                </a:ext>
              </a:extLst>
            </p:cNvPr>
            <p:cNvSpPr txBox="1"/>
            <p:nvPr/>
          </p:nvSpPr>
          <p:spPr>
            <a:xfrm>
              <a:off x="5949077" y="5198029"/>
              <a:ext cx="1046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0.85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0.77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86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47447-87BC-1778-0226-713AEA04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3772" y="2282540"/>
            <a:ext cx="3901440" cy="189280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899961-CEB0-7243-8A93-13B4324DD60E}"/>
              </a:ext>
            </a:extLst>
          </p:cNvPr>
          <p:cNvGrpSpPr/>
          <p:nvPr/>
        </p:nvGrpSpPr>
        <p:grpSpPr>
          <a:xfrm>
            <a:off x="6989819" y="1033272"/>
            <a:ext cx="5260229" cy="4791456"/>
            <a:chOff x="6989819" y="1033272"/>
            <a:chExt cx="5260229" cy="47914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AAAF80-C227-B847-8A0C-77B9A433127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536" y="1033272"/>
              <a:ext cx="5239512" cy="23957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875C68-3E52-5B4B-B5E6-DA484E935B3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819" y="3429000"/>
              <a:ext cx="5239512" cy="239572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24B81-3EDF-E145-8534-76821A2B5269}"/>
              </a:ext>
            </a:extLst>
          </p:cNvPr>
          <p:cNvGrpSpPr/>
          <p:nvPr/>
        </p:nvGrpSpPr>
        <p:grpSpPr>
          <a:xfrm>
            <a:off x="1867711" y="1033272"/>
            <a:ext cx="5230368" cy="4791456"/>
            <a:chOff x="1867711" y="1033272"/>
            <a:chExt cx="5230368" cy="47914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52B167-7698-474E-B6FC-EACBA50AFCB6}"/>
                </a:ext>
              </a:extLst>
            </p:cNvPr>
            <p:cNvGrpSpPr/>
            <p:nvPr/>
          </p:nvGrpSpPr>
          <p:grpSpPr>
            <a:xfrm>
              <a:off x="1867711" y="1033272"/>
              <a:ext cx="5230368" cy="4791456"/>
              <a:chOff x="1867711" y="1033272"/>
              <a:chExt cx="5230368" cy="47914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FAA9025-26CA-194D-B94C-4B092C3B156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711" y="1033272"/>
                <a:ext cx="5230368" cy="239572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3237884-2873-0146-9B89-BDAA89FFD5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711" y="3429000"/>
                <a:ext cx="5230368" cy="2395728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FA159-ACF4-BFB6-2D8F-3B9FFB5B9474}"/>
                </a:ext>
              </a:extLst>
            </p:cNvPr>
            <p:cNvSpPr txBox="1"/>
            <p:nvPr/>
          </p:nvSpPr>
          <p:spPr>
            <a:xfrm>
              <a:off x="5922817" y="5118112"/>
              <a:ext cx="1046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0.92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0.88 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73C371-A16E-DE4B-8F53-E7AB52E9A9A6}"/>
              </a:ext>
            </a:extLst>
          </p:cNvPr>
          <p:cNvGrpSpPr/>
          <p:nvPr/>
        </p:nvGrpSpPr>
        <p:grpSpPr>
          <a:xfrm>
            <a:off x="6776320" y="4324555"/>
            <a:ext cx="5628591" cy="537099"/>
            <a:chOff x="6776320" y="4324555"/>
            <a:chExt cx="5628591" cy="5370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6ED02-3399-D04D-8DA0-3E041DC44362}"/>
                </a:ext>
              </a:extLst>
            </p:cNvPr>
            <p:cNvSpPr/>
            <p:nvPr/>
          </p:nvSpPr>
          <p:spPr>
            <a:xfrm rot="2636682">
              <a:off x="6776320" y="4327803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9A9330-EEED-EC4B-AD2B-A3022D8F1176}"/>
                </a:ext>
              </a:extLst>
            </p:cNvPr>
            <p:cNvSpPr/>
            <p:nvPr/>
          </p:nvSpPr>
          <p:spPr>
            <a:xfrm rot="2636682">
              <a:off x="9535741" y="4324555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Left-Right 22">
              <a:extLst>
                <a:ext uri="{FF2B5EF4-FFF2-40B4-BE49-F238E27FC236}">
                  <a16:creationId xmlns:a16="http://schemas.microsoft.com/office/drawing/2014/main" id="{BE462FFF-16A3-B04C-925D-A2F1E0538515}"/>
                </a:ext>
              </a:extLst>
            </p:cNvPr>
            <p:cNvSpPr/>
            <p:nvPr/>
          </p:nvSpPr>
          <p:spPr>
            <a:xfrm>
              <a:off x="8690472" y="4545840"/>
              <a:ext cx="2026763" cy="315814"/>
            </a:xfrm>
            <a:prstGeom prst="left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52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1941253" cy="735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Support Vector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3114C-3799-3803-89CF-C2BFB610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12150" y="2546020"/>
            <a:ext cx="3239635" cy="157172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3AE4A6F-448A-D344-B6B6-AD0E224AA58F}"/>
              </a:ext>
            </a:extLst>
          </p:cNvPr>
          <p:cNvGrpSpPr/>
          <p:nvPr/>
        </p:nvGrpSpPr>
        <p:grpSpPr>
          <a:xfrm>
            <a:off x="1667256" y="1050977"/>
            <a:ext cx="5230368" cy="4756046"/>
            <a:chOff x="1667256" y="1050977"/>
            <a:chExt cx="5230368" cy="4756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B3FED-3277-8C41-8CE3-EC945A8FB49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256" y="1050977"/>
              <a:ext cx="5230368" cy="23957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4CFC41-3810-6C4A-8E9C-92A4624EFE7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256" y="3411295"/>
              <a:ext cx="5230368" cy="23957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FA159-ACF4-BFB6-2D8F-3B9FFB5B9474}"/>
                </a:ext>
              </a:extLst>
            </p:cNvPr>
            <p:cNvSpPr txBox="1"/>
            <p:nvPr/>
          </p:nvSpPr>
          <p:spPr>
            <a:xfrm>
              <a:off x="5685733" y="5107817"/>
              <a:ext cx="1046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0.89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0.88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3AE3D7-49D3-B246-85BE-B555AF16A54C}"/>
              </a:ext>
            </a:extLst>
          </p:cNvPr>
          <p:cNvGrpSpPr/>
          <p:nvPr/>
        </p:nvGrpSpPr>
        <p:grpSpPr>
          <a:xfrm>
            <a:off x="6897624" y="1018551"/>
            <a:ext cx="5294376" cy="4709061"/>
            <a:chOff x="6897624" y="1018551"/>
            <a:chExt cx="5294376" cy="470906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462F53-F96B-EF46-B18C-E1191D5AA0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24" y="1018551"/>
              <a:ext cx="5294376" cy="23957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AB33DD-A7BB-C649-B24C-150E7288167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624" y="3331884"/>
              <a:ext cx="5294376" cy="2395728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AFA300D-362F-1442-92F9-40A09DE4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412" y="3443722"/>
            <a:ext cx="4876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3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Discriminate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6BF11-CCDB-D948-9DB4-2540947D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25163" y="2400399"/>
            <a:ext cx="3457827" cy="180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00762-D792-A36F-9F28-2370221EBB4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37" y="1033272"/>
            <a:ext cx="5093208" cy="23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CC6FE0-9A4E-A2DD-1330-95DBBF051BB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37" y="3429000"/>
            <a:ext cx="5093208" cy="2395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938060-4147-8642-6E5F-FE34D1FBA38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24" y="1033272"/>
            <a:ext cx="5294376" cy="2395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D0E14-5878-37D9-8191-A745A2B52B8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24" y="3429000"/>
            <a:ext cx="5294376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FA159-ACF4-BFB6-2D8F-3B9FFB5B9474}"/>
              </a:ext>
            </a:extLst>
          </p:cNvPr>
          <p:cNvSpPr txBox="1"/>
          <p:nvPr/>
        </p:nvSpPr>
        <p:spPr>
          <a:xfrm>
            <a:off x="5751067" y="5096255"/>
            <a:ext cx="104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0.89</a:t>
            </a: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0.86 </a:t>
            </a:r>
          </a:p>
        </p:txBody>
      </p:sp>
    </p:spTree>
    <p:extLst>
      <p:ext uri="{BB962C8B-B14F-4D97-AF65-F5344CB8AC3E}">
        <p14:creationId xmlns:p14="http://schemas.microsoft.com/office/powerpoint/2010/main" val="170695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Gradient Boosting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F2649-95DC-0DEC-FEE8-599C0A3A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928937" y="2385077"/>
            <a:ext cx="3550920" cy="1722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037E2-7077-FBF8-C608-4BD51A4A7E0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3" y="1113182"/>
            <a:ext cx="5093208" cy="239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2C808-7A43-1937-5D39-E7B2F7F86C3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53" y="3508910"/>
            <a:ext cx="5093208" cy="2395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BFE85F-2F11-F5FF-4D58-F35A3BF5ECC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13" y="1113182"/>
            <a:ext cx="5093208" cy="239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D3BDEE-E7E9-4D23-C57A-1E457AE1072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313" y="3508910"/>
            <a:ext cx="5093208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FA159-ACF4-BFB6-2D8F-3B9FFB5B9474}"/>
              </a:ext>
            </a:extLst>
          </p:cNvPr>
          <p:cNvSpPr txBox="1"/>
          <p:nvPr/>
        </p:nvSpPr>
        <p:spPr>
          <a:xfrm>
            <a:off x="5723454" y="5214730"/>
            <a:ext cx="104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0.89</a:t>
            </a: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0.90</a:t>
            </a:r>
          </a:p>
        </p:txBody>
      </p:sp>
    </p:spTree>
    <p:extLst>
      <p:ext uri="{BB962C8B-B14F-4D97-AF65-F5344CB8AC3E}">
        <p14:creationId xmlns:p14="http://schemas.microsoft.com/office/powerpoint/2010/main" val="187805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</a:t>
            </a:r>
            <a:r>
              <a:rPr lang="en-US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198F5-FEAE-7624-2BCA-AECEC3CD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03554" y="2482596"/>
            <a:ext cx="3899916" cy="1892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1EFE8-A34A-12DF-1FCD-967126AF996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04" y="1109735"/>
            <a:ext cx="5093208" cy="239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9CB09-A0B1-2D58-50E1-7C0439E46D6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3505463"/>
            <a:ext cx="5093208" cy="2395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E29EA-94E5-36AC-FEE8-ECDE4094709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12" y="1109735"/>
            <a:ext cx="5093208" cy="23957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586009-5F8E-BCBA-1A48-4F203B02C4B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12" y="3429000"/>
            <a:ext cx="5093208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FFA159-ACF4-BFB6-2D8F-3B9FFB5B9474}"/>
              </a:ext>
            </a:extLst>
          </p:cNvPr>
          <p:cNvSpPr txBox="1"/>
          <p:nvPr/>
        </p:nvSpPr>
        <p:spPr>
          <a:xfrm>
            <a:off x="5926797" y="5227887"/>
            <a:ext cx="104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0.91</a:t>
            </a: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0.81 </a:t>
            </a:r>
          </a:p>
        </p:txBody>
      </p:sp>
    </p:spTree>
    <p:extLst>
      <p:ext uri="{BB962C8B-B14F-4D97-AF65-F5344CB8AC3E}">
        <p14:creationId xmlns:p14="http://schemas.microsoft.com/office/powerpoint/2010/main" val="180595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Stacking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74C7F2-182E-90F6-1FF9-CA702D708635}"/>
              </a:ext>
            </a:extLst>
          </p:cNvPr>
          <p:cNvGrpSpPr/>
          <p:nvPr/>
        </p:nvGrpSpPr>
        <p:grpSpPr>
          <a:xfrm>
            <a:off x="579120" y="825461"/>
            <a:ext cx="10175240" cy="1703493"/>
            <a:chOff x="772160" y="5387301"/>
            <a:chExt cx="10175240" cy="17034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163C050-FD5F-5B2F-A354-1892DC15CC62}"/>
                </a:ext>
              </a:extLst>
            </p:cNvPr>
            <p:cNvGrpSpPr/>
            <p:nvPr/>
          </p:nvGrpSpPr>
          <p:grpSpPr>
            <a:xfrm>
              <a:off x="772160" y="5387301"/>
              <a:ext cx="10175240" cy="1703493"/>
              <a:chOff x="579120" y="814457"/>
              <a:chExt cx="10678160" cy="1998133"/>
            </a:xfrm>
          </p:grpSpPr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AEB8B09F-B5D2-496B-380C-3F8D4489774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3957581"/>
                  </p:ext>
                </p:extLst>
              </p:nvPr>
            </p:nvGraphicFramePr>
            <p:xfrm>
              <a:off x="579120" y="814457"/>
              <a:ext cx="5801360" cy="1998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3" name="Dodecagon 12">
                <a:extLst>
                  <a:ext uri="{FF2B5EF4-FFF2-40B4-BE49-F238E27FC236}">
                    <a16:creationId xmlns:a16="http://schemas.microsoft.com/office/drawing/2014/main" id="{2D06153C-D298-330D-B3AB-688B7DAE8895}"/>
                  </a:ext>
                </a:extLst>
              </p:cNvPr>
              <p:cNvSpPr/>
              <p:nvPr/>
            </p:nvSpPr>
            <p:spPr>
              <a:xfrm>
                <a:off x="6979920" y="1275043"/>
                <a:ext cx="1809751" cy="1076960"/>
              </a:xfrm>
              <a:prstGeom prst="dodec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Logistic Regression </a:t>
                </a:r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B373E793-5959-19B4-3326-18F40D776C3B}"/>
                  </a:ext>
                </a:extLst>
              </p:cNvPr>
              <p:cNvSpPr/>
              <p:nvPr/>
            </p:nvSpPr>
            <p:spPr>
              <a:xfrm>
                <a:off x="6314440" y="1630643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158D3A40-8DED-6DA0-2D82-D03A11C55860}"/>
                  </a:ext>
                </a:extLst>
              </p:cNvPr>
              <p:cNvSpPr/>
              <p:nvPr/>
            </p:nvSpPr>
            <p:spPr>
              <a:xfrm>
                <a:off x="8864013" y="1639340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8857DF6-9BA1-59BD-ECAB-65BFC1E44DA1}"/>
                  </a:ext>
                </a:extLst>
              </p:cNvPr>
              <p:cNvSpPr txBox="1"/>
              <p:nvPr/>
            </p:nvSpPr>
            <p:spPr>
              <a:xfrm>
                <a:off x="9621520" y="1490357"/>
                <a:ext cx="16357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train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0.70</a:t>
                </a: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test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0.67</a:t>
                </a:r>
              </a:p>
            </p:txBody>
          </p:sp>
        </p:grpSp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99FF3171-384C-A293-189D-F32EEF26224D}"/>
                </a:ext>
              </a:extLst>
            </p:cNvPr>
            <p:cNvSpPr/>
            <p:nvPr/>
          </p:nvSpPr>
          <p:spPr>
            <a:xfrm>
              <a:off x="1744980" y="6129826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lus Sign 5">
              <a:extLst>
                <a:ext uri="{FF2B5EF4-FFF2-40B4-BE49-F238E27FC236}">
                  <a16:creationId xmlns:a16="http://schemas.microsoft.com/office/drawing/2014/main" id="{CA4190AE-B1C3-A185-3920-464B8073BBC8}"/>
                </a:ext>
              </a:extLst>
            </p:cNvPr>
            <p:cNvSpPr/>
            <p:nvPr/>
          </p:nvSpPr>
          <p:spPr>
            <a:xfrm>
              <a:off x="2862673" y="6129826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lus Sign 7">
              <a:extLst>
                <a:ext uri="{FF2B5EF4-FFF2-40B4-BE49-F238E27FC236}">
                  <a16:creationId xmlns:a16="http://schemas.microsoft.com/office/drawing/2014/main" id="{C1038358-C817-2128-90B9-E8A9954EC5C1}"/>
                </a:ext>
              </a:extLst>
            </p:cNvPr>
            <p:cNvSpPr/>
            <p:nvPr/>
          </p:nvSpPr>
          <p:spPr>
            <a:xfrm>
              <a:off x="3980366" y="6128454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lus Sign 10">
              <a:extLst>
                <a:ext uri="{FF2B5EF4-FFF2-40B4-BE49-F238E27FC236}">
                  <a16:creationId xmlns:a16="http://schemas.microsoft.com/office/drawing/2014/main" id="{8D43207E-7D8F-3DC8-B5F9-3D87487E01E0}"/>
                </a:ext>
              </a:extLst>
            </p:cNvPr>
            <p:cNvSpPr/>
            <p:nvPr/>
          </p:nvSpPr>
          <p:spPr>
            <a:xfrm>
              <a:off x="5091082" y="6137242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1FB8BC-D515-207D-5D2C-1732737676E1}"/>
              </a:ext>
            </a:extLst>
          </p:cNvPr>
          <p:cNvGrpSpPr/>
          <p:nvPr/>
        </p:nvGrpSpPr>
        <p:grpSpPr>
          <a:xfrm>
            <a:off x="579120" y="2532341"/>
            <a:ext cx="10175240" cy="1703493"/>
            <a:chOff x="772160" y="5387301"/>
            <a:chExt cx="10175240" cy="170349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FF1B44C-A572-A860-B693-5A945A273905}"/>
                </a:ext>
              </a:extLst>
            </p:cNvPr>
            <p:cNvGrpSpPr/>
            <p:nvPr/>
          </p:nvGrpSpPr>
          <p:grpSpPr>
            <a:xfrm>
              <a:off x="772160" y="5387301"/>
              <a:ext cx="10175240" cy="1703493"/>
              <a:chOff x="579120" y="814457"/>
              <a:chExt cx="10678160" cy="1998133"/>
            </a:xfrm>
          </p:grpSpPr>
          <p:graphicFrame>
            <p:nvGraphicFramePr>
              <p:cNvPr id="46" name="Diagram 45">
                <a:extLst>
                  <a:ext uri="{FF2B5EF4-FFF2-40B4-BE49-F238E27FC236}">
                    <a16:creationId xmlns:a16="http://schemas.microsoft.com/office/drawing/2014/main" id="{F8D49635-FEB6-D707-3F00-796DD51E4F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8118361"/>
                  </p:ext>
                </p:extLst>
              </p:nvPr>
            </p:nvGraphicFramePr>
            <p:xfrm>
              <a:off x="579120" y="814457"/>
              <a:ext cx="5801360" cy="1998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47" name="Dodecagon 46">
                <a:extLst>
                  <a:ext uri="{FF2B5EF4-FFF2-40B4-BE49-F238E27FC236}">
                    <a16:creationId xmlns:a16="http://schemas.microsoft.com/office/drawing/2014/main" id="{20010C9A-DBAF-81FA-9270-F374D5BA5760}"/>
                  </a:ext>
                </a:extLst>
              </p:cNvPr>
              <p:cNvSpPr/>
              <p:nvPr/>
            </p:nvSpPr>
            <p:spPr>
              <a:xfrm>
                <a:off x="6979920" y="1275043"/>
                <a:ext cx="1809751" cy="1076960"/>
              </a:xfrm>
              <a:prstGeom prst="dodec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Random forest</a:t>
                </a:r>
              </a:p>
            </p:txBody>
          </p:sp>
          <p:sp>
            <p:nvSpPr>
              <p:cNvPr id="48" name="Arrow: Right 47">
                <a:extLst>
                  <a:ext uri="{FF2B5EF4-FFF2-40B4-BE49-F238E27FC236}">
                    <a16:creationId xmlns:a16="http://schemas.microsoft.com/office/drawing/2014/main" id="{E79516E5-9001-0678-0C07-8C33E9C9B187}"/>
                  </a:ext>
                </a:extLst>
              </p:cNvPr>
              <p:cNvSpPr/>
              <p:nvPr/>
            </p:nvSpPr>
            <p:spPr>
              <a:xfrm>
                <a:off x="6314440" y="1630643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A9DD8854-E7F9-4D0A-8575-24B263FD3A0C}"/>
                  </a:ext>
                </a:extLst>
              </p:cNvPr>
              <p:cNvSpPr/>
              <p:nvPr/>
            </p:nvSpPr>
            <p:spPr>
              <a:xfrm>
                <a:off x="8864013" y="1639340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AC7C8A-3B10-C33C-4F3A-E2AB246ACDAD}"/>
                  </a:ext>
                </a:extLst>
              </p:cNvPr>
              <p:cNvSpPr txBox="1"/>
              <p:nvPr/>
            </p:nvSpPr>
            <p:spPr>
              <a:xfrm>
                <a:off x="9621520" y="1490357"/>
                <a:ext cx="1635760" cy="75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train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0.75</a:t>
                </a: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test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0.63</a:t>
                </a:r>
              </a:p>
            </p:txBody>
          </p:sp>
        </p:grpSp>
        <p:sp>
          <p:nvSpPr>
            <p:cNvPr id="42" name="Plus Sign 41">
              <a:extLst>
                <a:ext uri="{FF2B5EF4-FFF2-40B4-BE49-F238E27FC236}">
                  <a16:creationId xmlns:a16="http://schemas.microsoft.com/office/drawing/2014/main" id="{5DB02EA9-B741-8AE6-DB07-6DBCBE180029}"/>
                </a:ext>
              </a:extLst>
            </p:cNvPr>
            <p:cNvSpPr/>
            <p:nvPr/>
          </p:nvSpPr>
          <p:spPr>
            <a:xfrm>
              <a:off x="1744980" y="6129826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lus Sign 42">
              <a:extLst>
                <a:ext uri="{FF2B5EF4-FFF2-40B4-BE49-F238E27FC236}">
                  <a16:creationId xmlns:a16="http://schemas.microsoft.com/office/drawing/2014/main" id="{6F3B99E8-4BA6-8284-C313-B058BF6226B9}"/>
                </a:ext>
              </a:extLst>
            </p:cNvPr>
            <p:cNvSpPr/>
            <p:nvPr/>
          </p:nvSpPr>
          <p:spPr>
            <a:xfrm>
              <a:off x="2862673" y="6129826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lus Sign 43">
              <a:extLst>
                <a:ext uri="{FF2B5EF4-FFF2-40B4-BE49-F238E27FC236}">
                  <a16:creationId xmlns:a16="http://schemas.microsoft.com/office/drawing/2014/main" id="{70797E45-229F-CCF4-3094-82C985A7612B}"/>
                </a:ext>
              </a:extLst>
            </p:cNvPr>
            <p:cNvSpPr/>
            <p:nvPr/>
          </p:nvSpPr>
          <p:spPr>
            <a:xfrm>
              <a:off x="3980366" y="6128454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lus Sign 44">
              <a:extLst>
                <a:ext uri="{FF2B5EF4-FFF2-40B4-BE49-F238E27FC236}">
                  <a16:creationId xmlns:a16="http://schemas.microsoft.com/office/drawing/2014/main" id="{AA6B0F38-67C6-15FC-56A1-EE9E55569B0E}"/>
                </a:ext>
              </a:extLst>
            </p:cNvPr>
            <p:cNvSpPr/>
            <p:nvPr/>
          </p:nvSpPr>
          <p:spPr>
            <a:xfrm>
              <a:off x="5091082" y="6137242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23AA151-3564-EE4C-471A-062CFA1E0B74}"/>
              </a:ext>
            </a:extLst>
          </p:cNvPr>
          <p:cNvGrpSpPr/>
          <p:nvPr/>
        </p:nvGrpSpPr>
        <p:grpSpPr>
          <a:xfrm>
            <a:off x="579120" y="4241875"/>
            <a:ext cx="10175240" cy="1703493"/>
            <a:chOff x="772160" y="5387301"/>
            <a:chExt cx="10175240" cy="170349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246AFA3-0ED1-C173-169F-CF65D0523FC6}"/>
                </a:ext>
              </a:extLst>
            </p:cNvPr>
            <p:cNvGrpSpPr/>
            <p:nvPr/>
          </p:nvGrpSpPr>
          <p:grpSpPr>
            <a:xfrm>
              <a:off x="772160" y="5387301"/>
              <a:ext cx="10175240" cy="1703493"/>
              <a:chOff x="579120" y="814457"/>
              <a:chExt cx="10678160" cy="1998133"/>
            </a:xfrm>
          </p:grpSpPr>
          <p:graphicFrame>
            <p:nvGraphicFramePr>
              <p:cNvPr id="57" name="Diagram 56">
                <a:extLst>
                  <a:ext uri="{FF2B5EF4-FFF2-40B4-BE49-F238E27FC236}">
                    <a16:creationId xmlns:a16="http://schemas.microsoft.com/office/drawing/2014/main" id="{25048BEF-451B-C7DD-358A-530D5513341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2641550"/>
                  </p:ext>
                </p:extLst>
              </p:nvPr>
            </p:nvGraphicFramePr>
            <p:xfrm>
              <a:off x="579120" y="814457"/>
              <a:ext cx="5801360" cy="1998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  <p:sp>
            <p:nvSpPr>
              <p:cNvPr id="58" name="Dodecagon 57">
                <a:extLst>
                  <a:ext uri="{FF2B5EF4-FFF2-40B4-BE49-F238E27FC236}">
                    <a16:creationId xmlns:a16="http://schemas.microsoft.com/office/drawing/2014/main" id="{A09DE3DA-A061-E856-8881-B056362A1D4B}"/>
                  </a:ext>
                </a:extLst>
              </p:cNvPr>
              <p:cNvSpPr/>
              <p:nvPr/>
            </p:nvSpPr>
            <p:spPr>
              <a:xfrm>
                <a:off x="6979920" y="1275043"/>
                <a:ext cx="1809751" cy="1076960"/>
              </a:xfrm>
              <a:prstGeom prst="dodec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Random forest</a:t>
                </a:r>
              </a:p>
            </p:txBody>
          </p: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8E8375B0-4EDC-0677-8263-C6E70A506557}"/>
                  </a:ext>
                </a:extLst>
              </p:cNvPr>
              <p:cNvSpPr/>
              <p:nvPr/>
            </p:nvSpPr>
            <p:spPr>
              <a:xfrm>
                <a:off x="6314440" y="1630643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E8B7C127-A5F8-565D-0447-8A15F99D059F}"/>
                  </a:ext>
                </a:extLst>
              </p:cNvPr>
              <p:cNvSpPr/>
              <p:nvPr/>
            </p:nvSpPr>
            <p:spPr>
              <a:xfrm>
                <a:off x="8864013" y="1639340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102CD95-8123-631B-2B07-95C7DB52B79C}"/>
                  </a:ext>
                </a:extLst>
              </p:cNvPr>
              <p:cNvSpPr txBox="1"/>
              <p:nvPr/>
            </p:nvSpPr>
            <p:spPr>
              <a:xfrm>
                <a:off x="9621520" y="1490357"/>
                <a:ext cx="1635760" cy="75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train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0.76</a:t>
                </a: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test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0.63</a:t>
                </a:r>
              </a:p>
            </p:txBody>
          </p:sp>
        </p:grpSp>
        <p:sp>
          <p:nvSpPr>
            <p:cNvPr id="53" name="Plus Sign 52">
              <a:extLst>
                <a:ext uri="{FF2B5EF4-FFF2-40B4-BE49-F238E27FC236}">
                  <a16:creationId xmlns:a16="http://schemas.microsoft.com/office/drawing/2014/main" id="{3A8DA7D7-DD73-1F9E-CC41-6996C826A2A6}"/>
                </a:ext>
              </a:extLst>
            </p:cNvPr>
            <p:cNvSpPr/>
            <p:nvPr/>
          </p:nvSpPr>
          <p:spPr>
            <a:xfrm>
              <a:off x="1567180" y="6151120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lus Sign 53">
              <a:extLst>
                <a:ext uri="{FF2B5EF4-FFF2-40B4-BE49-F238E27FC236}">
                  <a16:creationId xmlns:a16="http://schemas.microsoft.com/office/drawing/2014/main" id="{71CA43E2-AAAA-100D-0244-27CEDB470A81}"/>
                </a:ext>
              </a:extLst>
            </p:cNvPr>
            <p:cNvSpPr/>
            <p:nvPr/>
          </p:nvSpPr>
          <p:spPr>
            <a:xfrm>
              <a:off x="2510256" y="6143952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lus Sign 54">
              <a:extLst>
                <a:ext uri="{FF2B5EF4-FFF2-40B4-BE49-F238E27FC236}">
                  <a16:creationId xmlns:a16="http://schemas.microsoft.com/office/drawing/2014/main" id="{FEAA9F93-62CD-B0A1-7BE2-BB26CA07B075}"/>
                </a:ext>
              </a:extLst>
            </p:cNvPr>
            <p:cNvSpPr/>
            <p:nvPr/>
          </p:nvSpPr>
          <p:spPr>
            <a:xfrm>
              <a:off x="3418217" y="6129827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Plus Sign 55">
              <a:extLst>
                <a:ext uri="{FF2B5EF4-FFF2-40B4-BE49-F238E27FC236}">
                  <a16:creationId xmlns:a16="http://schemas.microsoft.com/office/drawing/2014/main" id="{F6EEEB1B-C563-46BD-4C1E-3A050EFE3265}"/>
                </a:ext>
              </a:extLst>
            </p:cNvPr>
            <p:cNvSpPr/>
            <p:nvPr/>
          </p:nvSpPr>
          <p:spPr>
            <a:xfrm>
              <a:off x="4359489" y="6151120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Plus Sign 61">
            <a:extLst>
              <a:ext uri="{FF2B5EF4-FFF2-40B4-BE49-F238E27FC236}">
                <a16:creationId xmlns:a16="http://schemas.microsoft.com/office/drawing/2014/main" id="{4AC8F457-01FE-C4F3-5E08-D037DC760776}"/>
              </a:ext>
            </a:extLst>
          </p:cNvPr>
          <p:cNvSpPr/>
          <p:nvPr/>
        </p:nvSpPr>
        <p:spPr>
          <a:xfrm>
            <a:off x="5107721" y="4998526"/>
            <a:ext cx="203200" cy="218440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01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Stacking, contd.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B48D3C-4F73-76EF-A23A-CA98EED678ED}"/>
              </a:ext>
            </a:extLst>
          </p:cNvPr>
          <p:cNvGrpSpPr/>
          <p:nvPr/>
        </p:nvGrpSpPr>
        <p:grpSpPr>
          <a:xfrm>
            <a:off x="6301003" y="840407"/>
            <a:ext cx="5400041" cy="5034871"/>
            <a:chOff x="6243320" y="709770"/>
            <a:chExt cx="5400041" cy="5034871"/>
          </a:xfrm>
        </p:grpSpPr>
        <p:pic>
          <p:nvPicPr>
            <p:cNvPr id="21" name="Picture 2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B5FDE03B-4A43-0020-5B3C-8AA551FF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320" y="709770"/>
              <a:ext cx="5400040" cy="2516428"/>
            </a:xfrm>
            <a:prstGeom prst="rect">
              <a:avLst/>
            </a:prstGeom>
          </p:spPr>
        </p:pic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4ECC39C-B366-16EE-DF1B-F2BA70E34A3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320" y="3228212"/>
              <a:ext cx="5400041" cy="251642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A62B564-6976-2F06-A3A7-2A3D287F8DFD}"/>
              </a:ext>
            </a:extLst>
          </p:cNvPr>
          <p:cNvGrpSpPr/>
          <p:nvPr/>
        </p:nvGrpSpPr>
        <p:grpSpPr>
          <a:xfrm>
            <a:off x="0" y="1003976"/>
            <a:ext cx="5851129" cy="4583473"/>
            <a:chOff x="-189203" y="802640"/>
            <a:chExt cx="5851129" cy="4583473"/>
          </a:xfrm>
        </p:grpSpPr>
        <p:pic>
          <p:nvPicPr>
            <p:cNvPr id="7" name="Picture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1E152133-03E7-8F71-5AB4-A8BE66E5C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802640"/>
              <a:ext cx="5620606" cy="2202670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7EFD5A0-DC3B-1D0F-89F8-73C6EE04656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69750"/>
              <a:ext cx="5623560" cy="2203704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4631CED-F82D-E85B-B4E4-CBD21CE398AD}"/>
                </a:ext>
              </a:extLst>
            </p:cNvPr>
            <p:cNvSpPr/>
            <p:nvPr/>
          </p:nvSpPr>
          <p:spPr>
            <a:xfrm rot="2440071">
              <a:off x="-189203" y="3729867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9FAB71-AD6C-59D6-0D85-8D22566A4CB2}"/>
                </a:ext>
              </a:extLst>
            </p:cNvPr>
            <p:cNvSpPr/>
            <p:nvPr/>
          </p:nvSpPr>
          <p:spPr>
            <a:xfrm rot="2440071">
              <a:off x="2792756" y="3729867"/>
              <a:ext cx="2869170" cy="482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9536ABCA-9C06-9F85-143C-17671AD4C9C7}"/>
                </a:ext>
              </a:extLst>
            </p:cNvPr>
            <p:cNvSpPr/>
            <p:nvPr/>
          </p:nvSpPr>
          <p:spPr>
            <a:xfrm rot="18980424">
              <a:off x="1168817" y="4867952"/>
              <a:ext cx="1041400" cy="51816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ACB9ACF-273D-7EA5-A2E4-F04F4EFC701F}"/>
                </a:ext>
              </a:extLst>
            </p:cNvPr>
            <p:cNvSpPr/>
            <p:nvPr/>
          </p:nvSpPr>
          <p:spPr>
            <a:xfrm rot="18980424">
              <a:off x="4131010" y="4867953"/>
              <a:ext cx="1041400" cy="51816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80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Expanding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D0317-1ECB-D0C0-F461-786A9206A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89" y="652829"/>
            <a:ext cx="3508233" cy="2330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89E3F-922F-9F32-DE1A-C44F6D54DE1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3707"/>
            <a:ext cx="3913632" cy="2706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2FCC8-4DAA-8F30-3FED-6220368338D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25" y="2983707"/>
            <a:ext cx="3913632" cy="27066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DEDE76-972A-8C81-C479-C01EBDBD5B5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20" y="2983707"/>
            <a:ext cx="3913632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96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Expanding the Dataset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CA8AAA3-C97D-80AE-8ABE-6007C5D4A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917563"/>
              </p:ext>
            </p:extLst>
          </p:nvPr>
        </p:nvGraphicFramePr>
        <p:xfrm>
          <a:off x="226246" y="1074008"/>
          <a:ext cx="5050671" cy="240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198">
                  <a:extLst>
                    <a:ext uri="{9D8B030D-6E8A-4147-A177-3AD203B41FA5}">
                      <a16:colId xmlns:a16="http://schemas.microsoft.com/office/drawing/2014/main" val="3395341181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997961865"/>
                    </a:ext>
                  </a:extLst>
                </a:gridCol>
                <a:gridCol w="1477914">
                  <a:extLst>
                    <a:ext uri="{9D8B030D-6E8A-4147-A177-3AD203B41FA5}">
                      <a16:colId xmlns:a16="http://schemas.microsoft.com/office/drawing/2014/main" val="638246495"/>
                    </a:ext>
                  </a:extLst>
                </a:gridCol>
              </a:tblGrid>
              <a:tr h="2368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 sampling : Replicating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7866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2189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31378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Discriminate analysis (QDA)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14640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057211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3333FF"/>
                          </a:solidFill>
                        </a:rPr>
                        <a:t>Xgboost</a:t>
                      </a:r>
                      <a:endParaRPr 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859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F731740-3CD5-03EC-21D1-3A728B9F7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327553"/>
              </p:ext>
            </p:extLst>
          </p:nvPr>
        </p:nvGraphicFramePr>
        <p:xfrm>
          <a:off x="7141329" y="1074008"/>
          <a:ext cx="5050671" cy="240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198">
                  <a:extLst>
                    <a:ext uri="{9D8B030D-6E8A-4147-A177-3AD203B41FA5}">
                      <a16:colId xmlns:a16="http://schemas.microsoft.com/office/drawing/2014/main" val="3395341181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997961865"/>
                    </a:ext>
                  </a:extLst>
                </a:gridCol>
                <a:gridCol w="1477914">
                  <a:extLst>
                    <a:ext uri="{9D8B030D-6E8A-4147-A177-3AD203B41FA5}">
                      <a16:colId xmlns:a16="http://schemas.microsoft.com/office/drawing/2014/main" val="638246495"/>
                    </a:ext>
                  </a:extLst>
                </a:gridCol>
              </a:tblGrid>
              <a:tr h="2368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Dataset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7866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2189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31378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Discriminate analysis (QDA)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14640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057211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3333FF"/>
                          </a:solidFill>
                        </a:rPr>
                        <a:t>Xgboost</a:t>
                      </a:r>
                      <a:endParaRPr 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8599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761F938-DB95-5B21-6D9E-40CDE2D61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71080"/>
              </p:ext>
            </p:extLst>
          </p:nvPr>
        </p:nvGraphicFramePr>
        <p:xfrm>
          <a:off x="226245" y="3564255"/>
          <a:ext cx="5050671" cy="240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198">
                  <a:extLst>
                    <a:ext uri="{9D8B030D-6E8A-4147-A177-3AD203B41FA5}">
                      <a16:colId xmlns:a16="http://schemas.microsoft.com/office/drawing/2014/main" val="3395341181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997961865"/>
                    </a:ext>
                  </a:extLst>
                </a:gridCol>
                <a:gridCol w="1477914">
                  <a:extLst>
                    <a:ext uri="{9D8B030D-6E8A-4147-A177-3AD203B41FA5}">
                      <a16:colId xmlns:a16="http://schemas.microsoft.com/office/drawing/2014/main" val="638246495"/>
                    </a:ext>
                  </a:extLst>
                </a:gridCol>
              </a:tblGrid>
              <a:tr h="2368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 sampling : SMOTE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7866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2189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31378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Discriminate analysis (QDA)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14640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057211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3333FF"/>
                          </a:solidFill>
                        </a:rPr>
                        <a:t>Xgboost</a:t>
                      </a:r>
                      <a:endParaRPr 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8599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2E4F935A-5BC8-FA6D-009C-BD852363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06185"/>
              </p:ext>
            </p:extLst>
          </p:nvPr>
        </p:nvGraphicFramePr>
        <p:xfrm>
          <a:off x="7141329" y="3546908"/>
          <a:ext cx="5050671" cy="240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198">
                  <a:extLst>
                    <a:ext uri="{9D8B030D-6E8A-4147-A177-3AD203B41FA5}">
                      <a16:colId xmlns:a16="http://schemas.microsoft.com/office/drawing/2014/main" val="3395341181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997961865"/>
                    </a:ext>
                  </a:extLst>
                </a:gridCol>
                <a:gridCol w="1477914">
                  <a:extLst>
                    <a:ext uri="{9D8B030D-6E8A-4147-A177-3AD203B41FA5}">
                      <a16:colId xmlns:a16="http://schemas.microsoft.com/office/drawing/2014/main" val="638246495"/>
                    </a:ext>
                  </a:extLst>
                </a:gridCol>
              </a:tblGrid>
              <a:tr h="236849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 sampling : SMOTE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7866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baseline="300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en-US" baseline="-25000" dirty="0">
                          <a:solidFill>
                            <a:srgbClr val="C00000"/>
                          </a:solidFill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321899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31378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15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Discriminate analysis (QDA)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814640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3333FF"/>
                          </a:solidFill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057211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3333FF"/>
                          </a:solidFill>
                        </a:rPr>
                        <a:t>Xgboost</a:t>
                      </a:r>
                      <a:endParaRPr 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18599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896775-D8B4-860A-BBE1-44AC4EA6E4E9}"/>
              </a:ext>
            </a:extLst>
          </p:cNvPr>
          <p:cNvSpPr/>
          <p:nvPr/>
        </p:nvSpPr>
        <p:spPr>
          <a:xfrm>
            <a:off x="4803006" y="3992584"/>
            <a:ext cx="2338323" cy="18049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Fit on up sampled dataset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Get score on original dataset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6B39106-ACDB-85B8-50E3-7D2D1B288252}"/>
              </a:ext>
            </a:extLst>
          </p:cNvPr>
          <p:cNvSpPr/>
          <p:nvPr/>
        </p:nvSpPr>
        <p:spPr>
          <a:xfrm>
            <a:off x="4803006" y="1488826"/>
            <a:ext cx="2338323" cy="18049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Fit on up sampled dataset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Get score on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144369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lang="en-US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8FE8-E512-FE08-04D7-2045CB9513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781609"/>
            <a:ext cx="10363826" cy="1914498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  Dataset downloaded from university of California, Irvine machine learning repository.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  The data collected from 3 different sources : </a:t>
            </a:r>
            <a:r>
              <a:rPr lang="en-US" b="0" i="0" dirty="0">
                <a:effectLst/>
                <a:latin typeface="Roboto" panose="02000000000000000000" pitchFamily="2" charset="0"/>
              </a:rPr>
              <a:t>Cleveland, Hungary,  and Switzerland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Roboto" panose="02000000000000000000" pitchFamily="2" charset="0"/>
              </a:rPr>
              <a:t>  It has 720 samples and 14 features.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Roboto" panose="02000000000000000000" pitchFamily="2" charset="0"/>
              </a:rPr>
              <a:t>  Features include :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5E43D-D686-9358-6609-1CB19EEDD60D}"/>
              </a:ext>
            </a:extLst>
          </p:cNvPr>
          <p:cNvSpPr txBox="1"/>
          <p:nvPr/>
        </p:nvSpPr>
        <p:spPr>
          <a:xfrm>
            <a:off x="490330" y="2652938"/>
            <a:ext cx="47213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</a:rPr>
              <a:t>Age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Gender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</a:rPr>
              <a:t>Chest pain type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Resting blood pressure (mm Hg)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Serum cholesterol </a:t>
            </a:r>
            <a:r>
              <a:rPr lang="en-US" dirty="0">
                <a:latin typeface="Roboto" panose="02000000000000000000" pitchFamily="2" charset="0"/>
              </a:rPr>
              <a:t>(</a:t>
            </a:r>
            <a:r>
              <a:rPr lang="en-US" b="0" i="0" dirty="0">
                <a:effectLst/>
                <a:latin typeface="Roboto" panose="02000000000000000000" pitchFamily="2" charset="0"/>
              </a:rPr>
              <a:t>mg/dl)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Roboto" panose="02000000000000000000" pitchFamily="2" charset="0"/>
              </a:rPr>
              <a:t>Fasting blood sugar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Resting electrocardiographic results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en-US" sz="1600" b="0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E852C-36EA-D236-6E33-0D741B48A7E6}"/>
              </a:ext>
            </a:extLst>
          </p:cNvPr>
          <p:cNvSpPr txBox="1"/>
          <p:nvPr/>
        </p:nvSpPr>
        <p:spPr>
          <a:xfrm>
            <a:off x="5211688" y="2652938"/>
            <a:ext cx="66993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Maximum heart rate achieved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Exercise induced angina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ST depression induced by exercise relative to rest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slope of the peak exercise ST segment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Roboto" panose="02000000000000000000" pitchFamily="2" charset="0"/>
              </a:rPr>
              <a:t>Number of major vessels (0-3) colored by fluoroscopy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Roboto" panose="02000000000000000000" pitchFamily="2" charset="0"/>
              </a:rPr>
              <a:t>Thal</a:t>
            </a:r>
            <a:r>
              <a:rPr lang="en-US" dirty="0">
                <a:latin typeface="Roboto" panose="02000000000000000000" pitchFamily="2" charset="0"/>
              </a:rPr>
              <a:t>??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0" i="0" u="sng" dirty="0">
                <a:effectLst/>
                <a:latin typeface="Roboto" panose="02000000000000000000" pitchFamily="2" charset="0"/>
              </a:rPr>
              <a:t>Diagnosis of heart disease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9818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Expanding the Dataset. </a:t>
            </a:r>
            <a:r>
              <a:rPr lang="en-US" cap="none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Contd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43DC4-0C22-F0B8-C37E-9C5537CC9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301"/>
            <a:ext cx="6330532" cy="2480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97AAC-7FCA-FA62-0578-BE87E17520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6706"/>
            <a:ext cx="6327648" cy="2345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D30CF6-A2B4-1CEF-2D40-BCA274C9CA6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7" y="844506"/>
            <a:ext cx="5546103" cy="25844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261E7D-6F75-C463-55C1-151907AB147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97" y="3429000"/>
            <a:ext cx="5550408" cy="25877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E3972-0F68-20A1-3B48-15D167F6D678}"/>
              </a:ext>
            </a:extLst>
          </p:cNvPr>
          <p:cNvSpPr txBox="1"/>
          <p:nvPr/>
        </p:nvSpPr>
        <p:spPr>
          <a:xfrm>
            <a:off x="11070537" y="2751299"/>
            <a:ext cx="104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0.91</a:t>
            </a: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0.89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DDD7C-2AD8-004A-59AC-2CED78B6EDD2}"/>
              </a:ext>
            </a:extLst>
          </p:cNvPr>
          <p:cNvSpPr txBox="1"/>
          <p:nvPr/>
        </p:nvSpPr>
        <p:spPr>
          <a:xfrm>
            <a:off x="11070537" y="5308415"/>
            <a:ext cx="104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0.71</a:t>
            </a:r>
          </a:p>
          <a:p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0.66 </a:t>
            </a:r>
          </a:p>
        </p:txBody>
      </p:sp>
    </p:spTree>
    <p:extLst>
      <p:ext uri="{BB962C8B-B14F-4D97-AF65-F5344CB8AC3E}">
        <p14:creationId xmlns:p14="http://schemas.microsoft.com/office/powerpoint/2010/main" val="1082251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Expanding the Dataset + Stacking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AB6567-F147-2D6A-B978-584D5A9B7DD9}"/>
              </a:ext>
            </a:extLst>
          </p:cNvPr>
          <p:cNvGrpSpPr/>
          <p:nvPr/>
        </p:nvGrpSpPr>
        <p:grpSpPr>
          <a:xfrm>
            <a:off x="475425" y="1089411"/>
            <a:ext cx="10175240" cy="1703493"/>
            <a:chOff x="772160" y="5387301"/>
            <a:chExt cx="10175240" cy="17034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5716B4-CA7A-5427-F3A1-CE1C881145F5}"/>
                </a:ext>
              </a:extLst>
            </p:cNvPr>
            <p:cNvGrpSpPr/>
            <p:nvPr/>
          </p:nvGrpSpPr>
          <p:grpSpPr>
            <a:xfrm>
              <a:off x="772160" y="5387301"/>
              <a:ext cx="10175240" cy="1703493"/>
              <a:chOff x="579120" y="814457"/>
              <a:chExt cx="10678160" cy="1998133"/>
            </a:xfrm>
          </p:grpSpPr>
          <p:graphicFrame>
            <p:nvGraphicFramePr>
              <p:cNvPr id="10" name="Diagram 9">
                <a:extLst>
                  <a:ext uri="{FF2B5EF4-FFF2-40B4-BE49-F238E27FC236}">
                    <a16:creationId xmlns:a16="http://schemas.microsoft.com/office/drawing/2014/main" id="{E3E5A40D-2DFB-0719-7864-D31E9F4030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3052455"/>
                  </p:ext>
                </p:extLst>
              </p:nvPr>
            </p:nvGraphicFramePr>
            <p:xfrm>
              <a:off x="579120" y="814457"/>
              <a:ext cx="5801360" cy="1998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2" name="Dodecagon 11">
                <a:extLst>
                  <a:ext uri="{FF2B5EF4-FFF2-40B4-BE49-F238E27FC236}">
                    <a16:creationId xmlns:a16="http://schemas.microsoft.com/office/drawing/2014/main" id="{94265B02-7CD8-A85E-19FE-C98215740A59}"/>
                  </a:ext>
                </a:extLst>
              </p:cNvPr>
              <p:cNvSpPr/>
              <p:nvPr/>
            </p:nvSpPr>
            <p:spPr>
              <a:xfrm>
                <a:off x="6979920" y="1275043"/>
                <a:ext cx="1809751" cy="1076960"/>
              </a:xfrm>
              <a:prstGeom prst="dodec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Random forest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06DAF720-ADBA-2AAE-3073-62996CAE7144}"/>
                  </a:ext>
                </a:extLst>
              </p:cNvPr>
              <p:cNvSpPr/>
              <p:nvPr/>
            </p:nvSpPr>
            <p:spPr>
              <a:xfrm>
                <a:off x="6314440" y="1630643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687A5CF4-1C84-F44A-7D87-09902CB97416}"/>
                  </a:ext>
                </a:extLst>
              </p:cNvPr>
              <p:cNvSpPr/>
              <p:nvPr/>
            </p:nvSpPr>
            <p:spPr>
              <a:xfrm>
                <a:off x="8864013" y="1639340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7446CB-621A-0B74-CCB0-19D0CDD2ABE9}"/>
                  </a:ext>
                </a:extLst>
              </p:cNvPr>
              <p:cNvSpPr txBox="1"/>
              <p:nvPr/>
            </p:nvSpPr>
            <p:spPr>
              <a:xfrm>
                <a:off x="9621520" y="1490357"/>
                <a:ext cx="1635760" cy="75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train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0.92</a:t>
                </a: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test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0.92</a:t>
                </a:r>
              </a:p>
            </p:txBody>
          </p:sp>
        </p:grpSp>
        <p:sp>
          <p:nvSpPr>
            <p:cNvPr id="6" name="Plus Sign 5">
              <a:extLst>
                <a:ext uri="{FF2B5EF4-FFF2-40B4-BE49-F238E27FC236}">
                  <a16:creationId xmlns:a16="http://schemas.microsoft.com/office/drawing/2014/main" id="{0688BE90-04E4-999A-E234-3485DE0C9390}"/>
                </a:ext>
              </a:extLst>
            </p:cNvPr>
            <p:cNvSpPr/>
            <p:nvPr/>
          </p:nvSpPr>
          <p:spPr>
            <a:xfrm>
              <a:off x="2556663" y="6128454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lus Sign 7">
              <a:extLst>
                <a:ext uri="{FF2B5EF4-FFF2-40B4-BE49-F238E27FC236}">
                  <a16:creationId xmlns:a16="http://schemas.microsoft.com/office/drawing/2014/main" id="{C2993AC1-3498-BBE6-F702-EAFE621A7A95}"/>
                </a:ext>
              </a:extLst>
            </p:cNvPr>
            <p:cNvSpPr/>
            <p:nvPr/>
          </p:nvSpPr>
          <p:spPr>
            <a:xfrm>
              <a:off x="4298411" y="6142627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8B21CE-ABD4-C82C-219F-470AD08A3CF6}"/>
              </a:ext>
            </a:extLst>
          </p:cNvPr>
          <p:cNvGrpSpPr/>
          <p:nvPr/>
        </p:nvGrpSpPr>
        <p:grpSpPr>
          <a:xfrm>
            <a:off x="475425" y="2859811"/>
            <a:ext cx="10175240" cy="1703493"/>
            <a:chOff x="772160" y="5387301"/>
            <a:chExt cx="10175240" cy="17034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1C4CD0-0A83-30F0-5E08-B8F1C9BAEE6C}"/>
                </a:ext>
              </a:extLst>
            </p:cNvPr>
            <p:cNvGrpSpPr/>
            <p:nvPr/>
          </p:nvGrpSpPr>
          <p:grpSpPr>
            <a:xfrm>
              <a:off x="772160" y="5387301"/>
              <a:ext cx="10175240" cy="1703493"/>
              <a:chOff x="579120" y="814457"/>
              <a:chExt cx="10678160" cy="1998133"/>
            </a:xfrm>
          </p:grpSpPr>
          <p:graphicFrame>
            <p:nvGraphicFramePr>
              <p:cNvPr id="24" name="Diagram 23">
                <a:extLst>
                  <a:ext uri="{FF2B5EF4-FFF2-40B4-BE49-F238E27FC236}">
                    <a16:creationId xmlns:a16="http://schemas.microsoft.com/office/drawing/2014/main" id="{5288A9E6-2542-A083-E05B-C85844384E4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61588212"/>
                  </p:ext>
                </p:extLst>
              </p:nvPr>
            </p:nvGraphicFramePr>
            <p:xfrm>
              <a:off x="579120" y="814457"/>
              <a:ext cx="5801360" cy="1998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25" name="Dodecagon 24">
                <a:extLst>
                  <a:ext uri="{FF2B5EF4-FFF2-40B4-BE49-F238E27FC236}">
                    <a16:creationId xmlns:a16="http://schemas.microsoft.com/office/drawing/2014/main" id="{EB90920F-3727-B7AE-2FAA-1CA5EC2870F3}"/>
                  </a:ext>
                </a:extLst>
              </p:cNvPr>
              <p:cNvSpPr/>
              <p:nvPr/>
            </p:nvSpPr>
            <p:spPr>
              <a:xfrm>
                <a:off x="6979920" y="1275043"/>
                <a:ext cx="1809751" cy="1076960"/>
              </a:xfrm>
              <a:prstGeom prst="dodecagon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Xgboost</a:t>
                </a:r>
                <a:endParaRPr lang="en-US" dirty="0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62EC68C2-BED6-7209-B0DB-920A2B21BD05}"/>
                  </a:ext>
                </a:extLst>
              </p:cNvPr>
              <p:cNvSpPr/>
              <p:nvPr/>
            </p:nvSpPr>
            <p:spPr>
              <a:xfrm>
                <a:off x="6314440" y="1630643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DB0AA2F0-FE9A-0B83-13BA-FDF2C9E33AB6}"/>
                  </a:ext>
                </a:extLst>
              </p:cNvPr>
              <p:cNvSpPr/>
              <p:nvPr/>
            </p:nvSpPr>
            <p:spPr>
              <a:xfrm>
                <a:off x="8864013" y="1639340"/>
                <a:ext cx="662940" cy="365760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012F918-1753-592E-946D-CF11A9220DB1}"/>
                  </a:ext>
                </a:extLst>
              </p:cNvPr>
              <p:cNvSpPr txBox="1"/>
              <p:nvPr/>
            </p:nvSpPr>
            <p:spPr>
              <a:xfrm>
                <a:off x="9621520" y="1490357"/>
                <a:ext cx="1635760" cy="75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train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0.92</a:t>
                </a:r>
              </a:p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R</a:t>
                </a:r>
                <a:r>
                  <a:rPr lang="en-US" baseline="30000" dirty="0">
                    <a:solidFill>
                      <a:schemeClr val="accent5">
                        <a:lumMod val="50000"/>
                      </a:schemeClr>
                    </a:solidFill>
                  </a:rPr>
                  <a:t>2</a:t>
                </a:r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test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= 0.92</a:t>
                </a:r>
              </a:p>
            </p:txBody>
          </p:sp>
        </p:grpSp>
        <p:sp>
          <p:nvSpPr>
            <p:cNvPr id="22" name="Plus Sign 21">
              <a:extLst>
                <a:ext uri="{FF2B5EF4-FFF2-40B4-BE49-F238E27FC236}">
                  <a16:creationId xmlns:a16="http://schemas.microsoft.com/office/drawing/2014/main" id="{E6DEED4F-B4CB-8F9C-03B2-7575352698D6}"/>
                </a:ext>
              </a:extLst>
            </p:cNvPr>
            <p:cNvSpPr/>
            <p:nvPr/>
          </p:nvSpPr>
          <p:spPr>
            <a:xfrm>
              <a:off x="2556663" y="6128454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lus Sign 22">
              <a:extLst>
                <a:ext uri="{FF2B5EF4-FFF2-40B4-BE49-F238E27FC236}">
                  <a16:creationId xmlns:a16="http://schemas.microsoft.com/office/drawing/2014/main" id="{D693ECFB-4C3D-FC84-C286-0AF097182549}"/>
                </a:ext>
              </a:extLst>
            </p:cNvPr>
            <p:cNvSpPr/>
            <p:nvPr/>
          </p:nvSpPr>
          <p:spPr>
            <a:xfrm>
              <a:off x="4298411" y="6142627"/>
              <a:ext cx="203200" cy="218440"/>
            </a:xfrm>
            <a:prstGeom prst="mathPlus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35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66"/>
            <a:ext cx="12192000" cy="7359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Feature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AB224-0338-B57C-6540-6E592F811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57" y="849196"/>
            <a:ext cx="6304863" cy="45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US" sz="40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Missing values</a:t>
            </a:r>
            <a:endParaRPr lang="en-US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8FE8-E512-FE08-04D7-2045CB9513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65" y="1230871"/>
            <a:ext cx="10626452" cy="259343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There are 422 samples (59% of total sample) that have at least one feature missed.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models can’t work with missing values.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Three approaches were investigated to fill missed values:</a:t>
            </a:r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Fill with mean values</a:t>
            </a:r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Fill with median values</a:t>
            </a:r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Fill with KNN (K nearest neighborhoods)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1DB746-8F4E-0A1E-C05F-5C3D6E60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592473"/>
              </p:ext>
            </p:extLst>
          </p:nvPr>
        </p:nvGraphicFramePr>
        <p:xfrm>
          <a:off x="10450847" y="521953"/>
          <a:ext cx="1679670" cy="34496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71379">
                  <a:extLst>
                    <a:ext uri="{9D8B030D-6E8A-4147-A177-3AD203B41FA5}">
                      <a16:colId xmlns:a16="http://schemas.microsoft.com/office/drawing/2014/main" val="2247792362"/>
                    </a:ext>
                  </a:extLst>
                </a:gridCol>
                <a:gridCol w="608291">
                  <a:extLst>
                    <a:ext uri="{9D8B030D-6E8A-4147-A177-3AD203B41FA5}">
                      <a16:colId xmlns:a16="http://schemas.microsoft.com/office/drawing/2014/main" val="147326034"/>
                    </a:ext>
                  </a:extLst>
                </a:gridCol>
              </a:tblGrid>
              <a:tr h="344964">
                <a:tc>
                  <a:txBody>
                    <a:bodyPr/>
                    <a:lstStyle/>
                    <a:p>
                      <a:pPr marL="0" lvl="0" indent="0" algn="l">
                        <a:buClr>
                          <a:schemeClr val="tx1"/>
                        </a:buClr>
                        <a:buFontTx/>
                        <a:buNone/>
                      </a:pP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413</a:t>
                      </a:r>
                    </a:p>
                  </a:txBody>
                  <a:tcPr marL="86241" marR="86241" marT="43120" marB="4312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261717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Thal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07700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Slope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207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20911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Fbs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498936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85365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Pldpeak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54769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Trestbps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227505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Restecg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65193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Thalach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696193"/>
                  </a:ext>
                </a:extLst>
              </a:tr>
              <a:tr h="344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Exang</a:t>
                      </a:r>
                      <a:endParaRPr lang="en-US" sz="14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6241" marR="86241" marT="43120" marB="431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439710"/>
                  </a:ext>
                </a:extLst>
              </a:tr>
            </a:tbl>
          </a:graphicData>
        </a:graphic>
      </p:graphicFrame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98070B-8134-9F40-0BE1-E5E72360B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2" y="4107138"/>
            <a:ext cx="4056110" cy="2102226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6C78A23-AF54-F374-46ED-55F54F57063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81" y="4106244"/>
            <a:ext cx="4059936" cy="2103120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3DBB4BF6-DC30-E2FE-B3D3-342BECC6CE3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0" y="4133676"/>
            <a:ext cx="4059936" cy="2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6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US" sz="4000" cap="none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Missing values</a:t>
            </a:r>
            <a:endParaRPr lang="en-US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8963AC-7DC3-AE9C-69D1-86248D88F791}"/>
              </a:ext>
            </a:extLst>
          </p:cNvPr>
          <p:cNvGrpSpPr/>
          <p:nvPr/>
        </p:nvGrpSpPr>
        <p:grpSpPr>
          <a:xfrm>
            <a:off x="248654" y="1071219"/>
            <a:ext cx="5390800" cy="4152083"/>
            <a:chOff x="248654" y="1071219"/>
            <a:chExt cx="5390800" cy="4152083"/>
          </a:xfrm>
        </p:grpSpPr>
        <p:pic>
          <p:nvPicPr>
            <p:cNvPr id="12" name="Picture 11" descr="Chart, bar chart&#10;&#10;Description automatically generated">
              <a:extLst>
                <a:ext uri="{FF2B5EF4-FFF2-40B4-BE49-F238E27FC236}">
                  <a16:creationId xmlns:a16="http://schemas.microsoft.com/office/drawing/2014/main" id="{778D8CAE-E91F-CC92-B42C-71C95BC28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54" y="1071219"/>
              <a:ext cx="5390800" cy="4152083"/>
            </a:xfrm>
            <a:prstGeom prst="rect">
              <a:avLst/>
            </a:prstGeom>
          </p:spPr>
        </p:pic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E1A7FEBD-2F99-ACE9-123D-63CA4F7D1D95}"/>
                </a:ext>
              </a:extLst>
            </p:cNvPr>
            <p:cNvSpPr/>
            <p:nvPr/>
          </p:nvSpPr>
          <p:spPr>
            <a:xfrm>
              <a:off x="3002218" y="2433167"/>
              <a:ext cx="302184" cy="61221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2A25B3-B017-C67D-4632-6614B759549F}"/>
              </a:ext>
            </a:extLst>
          </p:cNvPr>
          <p:cNvGrpSpPr/>
          <p:nvPr/>
        </p:nvGrpSpPr>
        <p:grpSpPr>
          <a:xfrm>
            <a:off x="5836330" y="1000737"/>
            <a:ext cx="5854882" cy="4528673"/>
            <a:chOff x="5836330" y="1000737"/>
            <a:chExt cx="5854882" cy="4528673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5A12CDF6-8AB9-780D-6E33-EB02298D6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330" y="1000737"/>
              <a:ext cx="5854882" cy="4293046"/>
            </a:xfrm>
            <a:prstGeom prst="rect">
              <a:avLst/>
            </a:prstGeom>
          </p:spPr>
        </p:pic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D64163BC-A344-64C6-1156-7350F6AF4EB1}"/>
                </a:ext>
              </a:extLst>
            </p:cNvPr>
            <p:cNvSpPr/>
            <p:nvPr/>
          </p:nvSpPr>
          <p:spPr>
            <a:xfrm rot="10800000">
              <a:off x="6914904" y="4917193"/>
              <a:ext cx="302184" cy="612217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F9CEE6-E761-A6C6-5356-2435E5A69525}"/>
              </a:ext>
            </a:extLst>
          </p:cNvPr>
          <p:cNvCxnSpPr/>
          <p:nvPr/>
        </p:nvCxnSpPr>
        <p:spPr>
          <a:xfrm>
            <a:off x="9438332" y="1491304"/>
            <a:ext cx="816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94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4" name="Picture 3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C40D660C-A9EE-DB5C-BE53-4D4541D8B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509"/>
            <a:ext cx="6096000" cy="5522637"/>
          </a:xfrm>
          <a:prstGeom prst="rect">
            <a:avLst/>
          </a:prstGeom>
        </p:spPr>
      </p:pic>
      <p:pic>
        <p:nvPicPr>
          <p:cNvPr id="9" name="Picture 8" descr="A picture containing gallery, room, vector graphics&#10;&#10;Description automatically generated">
            <a:extLst>
              <a:ext uri="{FF2B5EF4-FFF2-40B4-BE49-F238E27FC236}">
                <a16:creationId xmlns:a16="http://schemas.microsoft.com/office/drawing/2014/main" id="{F940BAA7-5629-1E9B-096A-083C55141A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830509"/>
            <a:ext cx="6099048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7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120" y="-15703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B4C027E-5156-6ACA-E69D-BD1D43A1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35" y="934169"/>
            <a:ext cx="5825765" cy="4989661"/>
          </a:xfrm>
          <a:prstGeom prst="rect">
            <a:avLst/>
          </a:prstGeom>
        </p:spPr>
      </p:pic>
      <p:pic>
        <p:nvPicPr>
          <p:cNvPr id="25" name="Picture 24" descr="Chart, line chart">
            <a:extLst>
              <a:ext uri="{FF2B5EF4-FFF2-40B4-BE49-F238E27FC236}">
                <a16:creationId xmlns:a16="http://schemas.microsoft.com/office/drawing/2014/main" id="{2BD56DD0-3D02-2BF5-7D34-8CECC8054B5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98" y="578895"/>
            <a:ext cx="4937760" cy="3434921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2E5D7B7-0CCC-27EA-BCBE-1A95B41475F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6" y="3779434"/>
            <a:ext cx="4939682" cy="32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120" y="-15703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17" name="Picture 16" descr="Scatter chart&#10;&#10;Description automatically generated">
            <a:extLst>
              <a:ext uri="{FF2B5EF4-FFF2-40B4-BE49-F238E27FC236}">
                <a16:creationId xmlns:a16="http://schemas.microsoft.com/office/drawing/2014/main" id="{A2AE950A-FB50-573E-7E6B-9CC94A24F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0" y="1109629"/>
            <a:ext cx="4040503" cy="3724137"/>
          </a:xfrm>
          <a:prstGeom prst="rect">
            <a:avLst/>
          </a:prstGeom>
        </p:spPr>
      </p:pic>
      <p:pic>
        <p:nvPicPr>
          <p:cNvPr id="21" name="Picture 20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716E3102-AA7E-88A8-2EBD-0C8570EDB3F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612" y="1109629"/>
            <a:ext cx="3795938" cy="3721608"/>
          </a:xfrm>
          <a:prstGeom prst="rect">
            <a:avLst/>
          </a:prstGeom>
        </p:spPr>
      </p:pic>
      <p:pic>
        <p:nvPicPr>
          <p:cNvPr id="23" name="Picture 22" descr="Scatter chart&#10;&#10;Description automatically generated">
            <a:extLst>
              <a:ext uri="{FF2B5EF4-FFF2-40B4-BE49-F238E27FC236}">
                <a16:creationId xmlns:a16="http://schemas.microsoft.com/office/drawing/2014/main" id="{CA0124B4-AD23-7052-FF05-D538F406617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53" y="1109629"/>
            <a:ext cx="4128862" cy="37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6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F51E0-4BFA-BA4F-0AA3-38D1A8029E65}"/>
              </a:ext>
            </a:extLst>
          </p:cNvPr>
          <p:cNvSpPr txBox="1"/>
          <p:nvPr/>
        </p:nvSpPr>
        <p:spPr>
          <a:xfrm>
            <a:off x="246484" y="1286976"/>
            <a:ext cx="55261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Logistic Regression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Decision tree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Random Forest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Support vector classification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Discriminate analysis (LDA, QDA, GNB)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Gradient boosting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rgbClr val="C00000"/>
                </a:solidFill>
              </a:rPr>
              <a:t>Xgboost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1316C-CBC6-C407-FE74-566357BA3283}"/>
              </a:ext>
            </a:extLst>
          </p:cNvPr>
          <p:cNvSpPr txBox="1"/>
          <p:nvPr/>
        </p:nvSpPr>
        <p:spPr>
          <a:xfrm>
            <a:off x="210508" y="5432524"/>
            <a:ext cx="7834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Four datasets were used to study the performance of machine leaning models.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 matrix is used to assess model’s performance for each class.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Precision, recall, and ROC curve are used to see model’s performance as a function of threshold values.  </a:t>
            </a:r>
          </a:p>
        </p:txBody>
      </p:sp>
    </p:spTree>
    <p:extLst>
      <p:ext uri="{BB962C8B-B14F-4D97-AF65-F5344CB8AC3E}">
        <p14:creationId xmlns:p14="http://schemas.microsoft.com/office/powerpoint/2010/main" val="11602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2B52-2117-ABFB-B7EF-3B7B5B08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8" y="17566"/>
            <a:ext cx="9603275" cy="7359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Models. Logistic regression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130837-209C-6151-6601-09E511CA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27938" y="2710134"/>
            <a:ext cx="3736848" cy="168097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C3C95E3-536F-BADC-EEE0-73A80502E5EC}"/>
              </a:ext>
            </a:extLst>
          </p:cNvPr>
          <p:cNvGrpSpPr/>
          <p:nvPr/>
        </p:nvGrpSpPr>
        <p:grpSpPr>
          <a:xfrm>
            <a:off x="1597083" y="1115736"/>
            <a:ext cx="5314257" cy="4869768"/>
            <a:chOff x="1597083" y="1115736"/>
            <a:chExt cx="5314257" cy="4869768"/>
          </a:xfrm>
        </p:grpSpPr>
        <p:pic>
          <p:nvPicPr>
            <p:cNvPr id="4" name="Picture 3" descr="Chart, line chart&#10;&#10;Description automatically generated">
              <a:extLst>
                <a:ext uri="{FF2B5EF4-FFF2-40B4-BE49-F238E27FC236}">
                  <a16:creationId xmlns:a16="http://schemas.microsoft.com/office/drawing/2014/main" id="{C3655DDB-1A0D-7143-F5C9-6CF7F32E6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083" y="1115736"/>
              <a:ext cx="5226001" cy="2399250"/>
            </a:xfrm>
            <a:prstGeom prst="rect">
              <a:avLst/>
            </a:prstGeom>
          </p:spPr>
        </p:pic>
        <p:pic>
          <p:nvPicPr>
            <p:cNvPr id="22" name="Picture 21" descr="Graphical user interface, chart, histogram&#10;&#10;Description automatically generated">
              <a:extLst>
                <a:ext uri="{FF2B5EF4-FFF2-40B4-BE49-F238E27FC236}">
                  <a16:creationId xmlns:a16="http://schemas.microsoft.com/office/drawing/2014/main" id="{2393554D-002E-557B-8EBD-183D2436DBFD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72" y="3589776"/>
              <a:ext cx="5230368" cy="23957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FFA159-ACF4-BFB6-2D8F-3B9FFB5B9474}"/>
                </a:ext>
              </a:extLst>
            </p:cNvPr>
            <p:cNvSpPr txBox="1"/>
            <p:nvPr/>
          </p:nvSpPr>
          <p:spPr>
            <a:xfrm>
              <a:off x="5776799" y="5280599"/>
              <a:ext cx="1046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0.89</a:t>
              </a:r>
            </a:p>
            <a:p>
              <a:r>
                <a:rPr lang="en-US" sz="12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AUC = 0.88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BC206B-E0DC-C98D-27D8-075082096CDF}"/>
              </a:ext>
            </a:extLst>
          </p:cNvPr>
          <p:cNvSpPr txBox="1"/>
          <p:nvPr/>
        </p:nvSpPr>
        <p:spPr>
          <a:xfrm>
            <a:off x="207389" y="5928354"/>
            <a:ext cx="836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Train set size = 482, Number of cases predicted correctly for classes :</a:t>
            </a:r>
          </a:p>
          <a:p>
            <a:r>
              <a:rPr lang="en-US" dirty="0">
                <a:solidFill>
                  <a:srgbClr val="002060"/>
                </a:solidFill>
              </a:rPr>
              <a:t>1)220 2)79 3)3 4)9 5)3</a:t>
            </a:r>
          </a:p>
          <a:p>
            <a:r>
              <a:rPr lang="en-US" dirty="0">
                <a:solidFill>
                  <a:srgbClr val="002060"/>
                </a:solidFill>
              </a:rPr>
              <a:t>Accuracy is : (220+79+3+9+3)/482 = 65%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42E903-0074-BAEE-3A79-C5F2C2AE326A}"/>
              </a:ext>
            </a:extLst>
          </p:cNvPr>
          <p:cNvGrpSpPr/>
          <p:nvPr/>
        </p:nvGrpSpPr>
        <p:grpSpPr>
          <a:xfrm>
            <a:off x="6961632" y="1105949"/>
            <a:ext cx="5230368" cy="4879555"/>
            <a:chOff x="6961632" y="1105949"/>
            <a:chExt cx="5230368" cy="4879555"/>
          </a:xfrm>
        </p:grpSpPr>
        <p:pic>
          <p:nvPicPr>
            <p:cNvPr id="20" name="Picture 1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9C8AE32-F687-1552-AF06-809D6CAEB86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632" y="1105949"/>
              <a:ext cx="5230368" cy="2395728"/>
            </a:xfrm>
            <a:prstGeom prst="rect">
              <a:avLst/>
            </a:prstGeom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747A6B-1290-FEC2-FD73-9B212D7A85CC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632" y="3589776"/>
              <a:ext cx="5230368" cy="2395728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F5D6DE7-66AC-FFDE-FBCC-63FEBF0A6C49}"/>
              </a:ext>
            </a:extLst>
          </p:cNvPr>
          <p:cNvSpPr/>
          <p:nvPr/>
        </p:nvSpPr>
        <p:spPr>
          <a:xfrm rot="2636682">
            <a:off x="6677124" y="4442975"/>
            <a:ext cx="2869170" cy="48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FC2309-894E-256D-2A52-AB5D50396246}"/>
              </a:ext>
            </a:extLst>
          </p:cNvPr>
          <p:cNvSpPr/>
          <p:nvPr/>
        </p:nvSpPr>
        <p:spPr>
          <a:xfrm rot="2636682">
            <a:off x="9484327" y="4429665"/>
            <a:ext cx="2869170" cy="48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BC304752-8612-EA61-27A9-1763848EA852}"/>
              </a:ext>
            </a:extLst>
          </p:cNvPr>
          <p:cNvSpPr/>
          <p:nvPr/>
        </p:nvSpPr>
        <p:spPr>
          <a:xfrm>
            <a:off x="8663233" y="4670965"/>
            <a:ext cx="2026763" cy="315814"/>
          </a:xfrm>
          <a:prstGeom prst="left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5" grpId="0" animBg="1"/>
      <p:bldP spid="26" grpId="0" animBg="1"/>
      <p:bldP spid="28" grpId="0" animBg="1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1344</TotalTime>
  <Words>680</Words>
  <Application>Microsoft Office PowerPoint</Application>
  <PresentationFormat>Widescreen</PresentationFormat>
  <Paragraphs>225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Gill Sans MT</vt:lpstr>
      <vt:lpstr>Roboto</vt:lpstr>
      <vt:lpstr>Times New Roman</vt:lpstr>
      <vt:lpstr>Trebuchet MS</vt:lpstr>
      <vt:lpstr>Tw Cen MT</vt:lpstr>
      <vt:lpstr>Wingdings</vt:lpstr>
      <vt:lpstr>Wingdings 3</vt:lpstr>
      <vt:lpstr>Droplet</vt:lpstr>
      <vt:lpstr>Gallery</vt:lpstr>
      <vt:lpstr>Facet</vt:lpstr>
      <vt:lpstr>Predicting Heart Disease In Human Beings Through the Lens Of Machine Learning</vt:lpstr>
      <vt:lpstr>Dataset</vt:lpstr>
      <vt:lpstr>Dataset. Missing values</vt:lpstr>
      <vt:lpstr>Dataset. Missing values</vt:lpstr>
      <vt:lpstr>Exploratory Data Analysis</vt:lpstr>
      <vt:lpstr>Exploratory Data Analysis</vt:lpstr>
      <vt:lpstr>Exploratory Data Analysis</vt:lpstr>
      <vt:lpstr>Machine Learning Models</vt:lpstr>
      <vt:lpstr>Machine Learning Models. Logistic regression</vt:lpstr>
      <vt:lpstr>Machine Learning Models. Decision Tree</vt:lpstr>
      <vt:lpstr>Machine Learning Models. Random Forest</vt:lpstr>
      <vt:lpstr>Machine Learning Models. Support Vector Classification</vt:lpstr>
      <vt:lpstr>Machine Learning Models. Discriminate Analysis</vt:lpstr>
      <vt:lpstr>Machine Learning Models. Gradient Boosting</vt:lpstr>
      <vt:lpstr>Machine Learning Models. XGBoost</vt:lpstr>
      <vt:lpstr>Machine Learning Models. Stacking</vt:lpstr>
      <vt:lpstr>Machine Learning Models. Stacking, contd.</vt:lpstr>
      <vt:lpstr>Machine Learning Models. Expanding the Dataset</vt:lpstr>
      <vt:lpstr>Machine Learning Models. Expanding the Dataset</vt:lpstr>
      <vt:lpstr>Machine Learning Models. Expanding the Dataset. Contd</vt:lpstr>
      <vt:lpstr>Machine Learning Models. Expanding the Dataset + Stacking</vt:lpstr>
      <vt:lpstr>Machine Learning Models. Feature Importance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Heart Disease In Human Beings Through the Lens Of Machine Learning</dc:title>
  <dc:creator>Behrooz Keshavarzi</dc:creator>
  <cp:lastModifiedBy>Behrooz Keshavarzi</cp:lastModifiedBy>
  <cp:revision>110</cp:revision>
  <dcterms:created xsi:type="dcterms:W3CDTF">2022-10-17T23:38:45Z</dcterms:created>
  <dcterms:modified xsi:type="dcterms:W3CDTF">2022-11-01T23:36:29Z</dcterms:modified>
</cp:coreProperties>
</file>